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3" r:id="rId2"/>
    <p:sldId id="258" r:id="rId3"/>
    <p:sldId id="261" r:id="rId4"/>
    <p:sldId id="262" r:id="rId5"/>
    <p:sldId id="263" r:id="rId6"/>
    <p:sldId id="264" r:id="rId7"/>
    <p:sldId id="272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A1C3A-3690-4BDE-83FB-CBE442A60CB9}" type="doc">
      <dgm:prSet loTypeId="urn:microsoft.com/office/officeart/2009/3/layout/PieProces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2C28E4-E3DF-4232-91ED-8FBEFACC3338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76406C48-17C3-412E-8B0B-A4F48C243801}" type="parTrans" cxnId="{025CBDFD-7F27-4608-B6FE-C877D77AEC89}">
      <dgm:prSet/>
      <dgm:spPr/>
      <dgm:t>
        <a:bodyPr/>
        <a:lstStyle/>
        <a:p>
          <a:endParaRPr lang="en-US"/>
        </a:p>
      </dgm:t>
    </dgm:pt>
    <dgm:pt modelId="{40AB0B29-DB0E-4CD2-95E2-BBDCC0BE4B5C}" type="sibTrans" cxnId="{025CBDFD-7F27-4608-B6FE-C877D77AEC89}">
      <dgm:prSet/>
      <dgm:spPr/>
      <dgm:t>
        <a:bodyPr/>
        <a:lstStyle/>
        <a:p>
          <a:endParaRPr lang="en-US"/>
        </a:p>
      </dgm:t>
    </dgm:pt>
    <dgm:pt modelId="{2D4BB504-AD44-4F13-B6A8-77F739F23C7E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731A6C57-BB8B-4D67-8B51-5C1CDC0162D2}" type="parTrans" cxnId="{F93F50F8-EFFC-496D-A5E9-4D6E6A919D8C}">
      <dgm:prSet/>
      <dgm:spPr/>
      <dgm:t>
        <a:bodyPr/>
        <a:lstStyle/>
        <a:p>
          <a:endParaRPr lang="en-US"/>
        </a:p>
      </dgm:t>
    </dgm:pt>
    <dgm:pt modelId="{C148ECD6-8606-4C2D-95CC-5BBEEFE2D14E}" type="sibTrans" cxnId="{F93F50F8-EFFC-496D-A5E9-4D6E6A919D8C}">
      <dgm:prSet/>
      <dgm:spPr/>
      <dgm:t>
        <a:bodyPr/>
        <a:lstStyle/>
        <a:p>
          <a:endParaRPr lang="en-US"/>
        </a:p>
      </dgm:t>
    </dgm:pt>
    <dgm:pt modelId="{EA07F13D-8813-4B8C-9DC7-E4B9404F894E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23853C80-ACEF-4FF5-ABC1-7566573A7D94}" type="parTrans" cxnId="{C343ABBE-CEBF-4198-AB62-64790447C15F}">
      <dgm:prSet/>
      <dgm:spPr/>
      <dgm:t>
        <a:bodyPr/>
        <a:lstStyle/>
        <a:p>
          <a:endParaRPr lang="en-US"/>
        </a:p>
      </dgm:t>
    </dgm:pt>
    <dgm:pt modelId="{D7755B73-98D2-437A-B0CE-7A31C4DA0D9A}" type="sibTrans" cxnId="{C343ABBE-CEBF-4198-AB62-64790447C15F}">
      <dgm:prSet/>
      <dgm:spPr/>
      <dgm:t>
        <a:bodyPr/>
        <a:lstStyle/>
        <a:p>
          <a:endParaRPr lang="en-US"/>
        </a:p>
      </dgm:t>
    </dgm:pt>
    <dgm:pt modelId="{B650F5C9-9ED8-43D8-A5F6-B457240260F9}">
      <dgm:prSet phldrT="[Text]"/>
      <dgm:spPr/>
      <dgm:t>
        <a:bodyPr/>
        <a:lstStyle/>
        <a:p>
          <a:r>
            <a:rPr lang="en-US" dirty="0" err="1"/>
            <a:t>Numpy</a:t>
          </a:r>
          <a:endParaRPr lang="en-US" dirty="0"/>
        </a:p>
      </dgm:t>
    </dgm:pt>
    <dgm:pt modelId="{A239AC07-2258-45C1-8820-8DBFCA93AE4D}" type="parTrans" cxnId="{A1719E66-08FF-467C-A191-31625A9E8AA1}">
      <dgm:prSet/>
      <dgm:spPr/>
      <dgm:t>
        <a:bodyPr/>
        <a:lstStyle/>
        <a:p>
          <a:endParaRPr lang="en-US"/>
        </a:p>
      </dgm:t>
    </dgm:pt>
    <dgm:pt modelId="{2F021C44-9774-4C85-AAA9-D50037A96F7E}" type="sibTrans" cxnId="{A1719E66-08FF-467C-A191-31625A9E8AA1}">
      <dgm:prSet/>
      <dgm:spPr/>
      <dgm:t>
        <a:bodyPr/>
        <a:lstStyle/>
        <a:p>
          <a:endParaRPr lang="en-US"/>
        </a:p>
      </dgm:t>
    </dgm:pt>
    <dgm:pt modelId="{B57E550A-9512-4008-8109-A4F26FB680B5}">
      <dgm:prSet phldrT="[Text]"/>
      <dgm:spPr/>
      <dgm:t>
        <a:bodyPr/>
        <a:lstStyle/>
        <a:p>
          <a:r>
            <a:rPr lang="en-US" dirty="0"/>
            <a:t>Mathematics</a:t>
          </a:r>
        </a:p>
      </dgm:t>
    </dgm:pt>
    <dgm:pt modelId="{172A17FB-564A-4E68-8591-1F94F3246DE4}" type="parTrans" cxnId="{B6EAABD5-1838-4BF3-80B6-DF8075BBDEAF}">
      <dgm:prSet/>
      <dgm:spPr/>
      <dgm:t>
        <a:bodyPr/>
        <a:lstStyle/>
        <a:p>
          <a:endParaRPr lang="en-US"/>
        </a:p>
      </dgm:t>
    </dgm:pt>
    <dgm:pt modelId="{473F048A-4B70-4D48-B866-1DDFA202134A}" type="sibTrans" cxnId="{B6EAABD5-1838-4BF3-80B6-DF8075BBDEAF}">
      <dgm:prSet/>
      <dgm:spPr/>
      <dgm:t>
        <a:bodyPr/>
        <a:lstStyle/>
        <a:p>
          <a:endParaRPr lang="en-US"/>
        </a:p>
      </dgm:t>
    </dgm:pt>
    <dgm:pt modelId="{B9ED8FAF-751D-46FA-9620-F781418A6B01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3EBED089-6849-478B-A146-4FC3432E1D79}" type="parTrans" cxnId="{5A6A5201-8CFC-423E-A8B4-88D0ADCEB755}">
      <dgm:prSet/>
      <dgm:spPr/>
      <dgm:t>
        <a:bodyPr/>
        <a:lstStyle/>
        <a:p>
          <a:endParaRPr lang="en-US"/>
        </a:p>
      </dgm:t>
    </dgm:pt>
    <dgm:pt modelId="{4D07AACC-2BDB-41B0-95E9-624FC84AC060}" type="sibTrans" cxnId="{5A6A5201-8CFC-423E-A8B4-88D0ADCEB755}">
      <dgm:prSet/>
      <dgm:spPr/>
      <dgm:t>
        <a:bodyPr/>
        <a:lstStyle/>
        <a:p>
          <a:endParaRPr lang="en-US"/>
        </a:p>
      </dgm:t>
    </dgm:pt>
    <dgm:pt modelId="{05C3DECB-73E3-4BCD-83C6-70F47C6CA453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AE541993-6CEE-4C18-AF9D-FB7376BF06C8}" type="parTrans" cxnId="{F9118153-2B44-4711-8C3A-4EAA09131B2E}">
      <dgm:prSet/>
      <dgm:spPr/>
      <dgm:t>
        <a:bodyPr/>
        <a:lstStyle/>
        <a:p>
          <a:endParaRPr lang="en-US"/>
        </a:p>
      </dgm:t>
    </dgm:pt>
    <dgm:pt modelId="{E65497A0-11DD-4BEE-B783-99B1046C8754}" type="sibTrans" cxnId="{F9118153-2B44-4711-8C3A-4EAA09131B2E}">
      <dgm:prSet/>
      <dgm:spPr/>
      <dgm:t>
        <a:bodyPr/>
        <a:lstStyle/>
        <a:p>
          <a:endParaRPr lang="en-US"/>
        </a:p>
      </dgm:t>
    </dgm:pt>
    <dgm:pt modelId="{7A09704D-1101-4C28-ACBD-75567D9BAAC0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E2634DC0-F503-4A17-AB63-25B50B224FAB}" type="parTrans" cxnId="{D08166CE-8008-48DD-8AB3-F95768D109DF}">
      <dgm:prSet/>
      <dgm:spPr/>
      <dgm:t>
        <a:bodyPr/>
        <a:lstStyle/>
        <a:p>
          <a:endParaRPr lang="en-US"/>
        </a:p>
      </dgm:t>
    </dgm:pt>
    <dgm:pt modelId="{DDF6BAF0-A029-449E-ACDE-09DC80920839}" type="sibTrans" cxnId="{D08166CE-8008-48DD-8AB3-F95768D109DF}">
      <dgm:prSet/>
      <dgm:spPr/>
      <dgm:t>
        <a:bodyPr/>
        <a:lstStyle/>
        <a:p>
          <a:endParaRPr lang="en-US"/>
        </a:p>
      </dgm:t>
    </dgm:pt>
    <dgm:pt modelId="{58AD4151-570B-4778-96A0-3DA306DB26AB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04705CB6-8981-4004-89F2-CDF8A9923911}" type="parTrans" cxnId="{EF399BA2-FAE7-45E6-B8C0-4FE8CC0BE7D9}">
      <dgm:prSet/>
      <dgm:spPr/>
      <dgm:t>
        <a:bodyPr/>
        <a:lstStyle/>
        <a:p>
          <a:endParaRPr lang="en-US"/>
        </a:p>
      </dgm:t>
    </dgm:pt>
    <dgm:pt modelId="{1C6A932E-2F22-4806-B477-3EB36346D4CE}" type="sibTrans" cxnId="{EF399BA2-FAE7-45E6-B8C0-4FE8CC0BE7D9}">
      <dgm:prSet/>
      <dgm:spPr/>
      <dgm:t>
        <a:bodyPr/>
        <a:lstStyle/>
        <a:p>
          <a:endParaRPr lang="en-US"/>
        </a:p>
      </dgm:t>
    </dgm:pt>
    <dgm:pt modelId="{1ECBB2C3-28E6-42EA-A13C-1515DB62236C}">
      <dgm:prSet phldrT="[Text]"/>
      <dgm:spPr/>
      <dgm:t>
        <a:bodyPr/>
        <a:lstStyle/>
        <a:p>
          <a:r>
            <a:rPr lang="en-US" dirty="0"/>
            <a:t>Scala</a:t>
          </a:r>
        </a:p>
      </dgm:t>
    </dgm:pt>
    <dgm:pt modelId="{A61A624C-9798-4126-98F2-CF6683C81DFC}" type="parTrans" cxnId="{2101A7CF-E176-42E7-82B6-756D3E327D6F}">
      <dgm:prSet/>
      <dgm:spPr/>
      <dgm:t>
        <a:bodyPr/>
        <a:lstStyle/>
        <a:p>
          <a:endParaRPr lang="en-US"/>
        </a:p>
      </dgm:t>
    </dgm:pt>
    <dgm:pt modelId="{9CB8B678-80E1-4266-83E3-BCD1203C0E51}" type="sibTrans" cxnId="{2101A7CF-E176-42E7-82B6-756D3E327D6F}">
      <dgm:prSet/>
      <dgm:spPr/>
      <dgm:t>
        <a:bodyPr/>
        <a:lstStyle/>
        <a:p>
          <a:endParaRPr lang="en-US"/>
        </a:p>
      </dgm:t>
    </dgm:pt>
    <dgm:pt modelId="{23EE6709-8F46-4DE9-A88B-6FFB76984BE8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DE745AE7-2ED5-4F9D-82E5-1E6A868A6EBC}" type="parTrans" cxnId="{633DA6BB-F8B3-4F15-A618-318E027B700F}">
      <dgm:prSet/>
      <dgm:spPr/>
      <dgm:t>
        <a:bodyPr/>
        <a:lstStyle/>
        <a:p>
          <a:endParaRPr lang="en-US"/>
        </a:p>
      </dgm:t>
    </dgm:pt>
    <dgm:pt modelId="{370431C5-E52A-41ED-8788-A3C2EDCE6747}" type="sibTrans" cxnId="{633DA6BB-F8B3-4F15-A618-318E027B700F}">
      <dgm:prSet/>
      <dgm:spPr/>
      <dgm:t>
        <a:bodyPr/>
        <a:lstStyle/>
        <a:p>
          <a:endParaRPr lang="en-US"/>
        </a:p>
      </dgm:t>
    </dgm:pt>
    <dgm:pt modelId="{04F4A6FF-BAC9-4648-B63A-11F2E01478B9}">
      <dgm:prSet phldrT="[Text]"/>
      <dgm:spPr/>
      <dgm:t>
        <a:bodyPr/>
        <a:lstStyle/>
        <a:p>
          <a:r>
            <a:rPr lang="en-US" dirty="0"/>
            <a:t>C/C++</a:t>
          </a:r>
        </a:p>
      </dgm:t>
    </dgm:pt>
    <dgm:pt modelId="{2638CEFA-AFC3-4C10-9056-93F69267A814}" type="parTrans" cxnId="{F9202066-E3AA-4994-934F-2DAE3CCCD84E}">
      <dgm:prSet/>
      <dgm:spPr/>
      <dgm:t>
        <a:bodyPr/>
        <a:lstStyle/>
        <a:p>
          <a:endParaRPr lang="en-US"/>
        </a:p>
      </dgm:t>
    </dgm:pt>
    <dgm:pt modelId="{8F85D3B0-C546-4690-AABD-56B12D361B24}" type="sibTrans" cxnId="{F9202066-E3AA-4994-934F-2DAE3CCCD84E}">
      <dgm:prSet/>
      <dgm:spPr/>
      <dgm:t>
        <a:bodyPr/>
        <a:lstStyle/>
        <a:p>
          <a:endParaRPr lang="en-US"/>
        </a:p>
      </dgm:t>
    </dgm:pt>
    <dgm:pt modelId="{3C226A06-356E-4196-BCA6-9CF163AB3ECA}">
      <dgm:prSet phldrT="[Text]"/>
      <dgm:spPr/>
      <dgm:t>
        <a:bodyPr/>
        <a:lstStyle/>
        <a:p>
          <a:r>
            <a:rPr lang="en-US" dirty="0"/>
            <a:t>NLTK</a:t>
          </a:r>
        </a:p>
      </dgm:t>
    </dgm:pt>
    <dgm:pt modelId="{8C470EB6-00B4-44BC-AE7F-7BF5DAF8BDBA}" type="parTrans" cxnId="{537CD31A-0D44-4CA5-B4BC-2B0BCBCD6FD3}">
      <dgm:prSet/>
      <dgm:spPr/>
      <dgm:t>
        <a:bodyPr/>
        <a:lstStyle/>
        <a:p>
          <a:endParaRPr lang="en-US"/>
        </a:p>
      </dgm:t>
    </dgm:pt>
    <dgm:pt modelId="{BB07FBD4-DF69-47DD-89F1-A4401BE1BDA8}" type="sibTrans" cxnId="{537CD31A-0D44-4CA5-B4BC-2B0BCBCD6FD3}">
      <dgm:prSet/>
      <dgm:spPr/>
      <dgm:t>
        <a:bodyPr/>
        <a:lstStyle/>
        <a:p>
          <a:endParaRPr lang="en-US"/>
        </a:p>
      </dgm:t>
    </dgm:pt>
    <dgm:pt modelId="{0BD638FE-6851-4EC9-B0C7-DF8135CB8025}">
      <dgm:prSet phldrT="[Text]"/>
      <dgm:spPr/>
      <dgm:t>
        <a:bodyPr/>
        <a:lstStyle/>
        <a:p>
          <a:r>
            <a:rPr lang="en-US" dirty="0" err="1"/>
            <a:t>CoreNLP</a:t>
          </a:r>
          <a:endParaRPr lang="en-US" dirty="0"/>
        </a:p>
      </dgm:t>
    </dgm:pt>
    <dgm:pt modelId="{8726A653-452C-4AD9-B968-E7582E1C4164}" type="parTrans" cxnId="{F6B5C1A1-A217-46EB-B744-10C479E5A6A7}">
      <dgm:prSet/>
      <dgm:spPr/>
      <dgm:t>
        <a:bodyPr/>
        <a:lstStyle/>
        <a:p>
          <a:endParaRPr lang="en-US"/>
        </a:p>
      </dgm:t>
    </dgm:pt>
    <dgm:pt modelId="{9FC28974-D256-4827-9D97-0F225F9186DD}" type="sibTrans" cxnId="{F6B5C1A1-A217-46EB-B744-10C479E5A6A7}">
      <dgm:prSet/>
      <dgm:spPr/>
      <dgm:t>
        <a:bodyPr/>
        <a:lstStyle/>
        <a:p>
          <a:endParaRPr lang="en-US"/>
        </a:p>
      </dgm:t>
    </dgm:pt>
    <dgm:pt modelId="{03A18593-262D-4A86-A57B-7150805A460A}">
      <dgm:prSet phldrT="[Text]"/>
      <dgm:spPr/>
      <dgm:t>
        <a:bodyPr/>
        <a:lstStyle/>
        <a:p>
          <a:r>
            <a:rPr lang="en-US" dirty="0"/>
            <a:t>Rapid Miner</a:t>
          </a:r>
        </a:p>
      </dgm:t>
    </dgm:pt>
    <dgm:pt modelId="{16B72BE3-F311-4B39-A25C-CD212E932071}" type="parTrans" cxnId="{81DD180B-F99A-4884-800F-47DD1A0AA978}">
      <dgm:prSet/>
      <dgm:spPr/>
      <dgm:t>
        <a:bodyPr/>
        <a:lstStyle/>
        <a:p>
          <a:endParaRPr lang="en-US"/>
        </a:p>
      </dgm:t>
    </dgm:pt>
    <dgm:pt modelId="{21421B7C-C339-4613-A542-AAD6D973E6B2}" type="sibTrans" cxnId="{81DD180B-F99A-4884-800F-47DD1A0AA978}">
      <dgm:prSet/>
      <dgm:spPr/>
      <dgm:t>
        <a:bodyPr/>
        <a:lstStyle/>
        <a:p>
          <a:endParaRPr lang="en-US"/>
        </a:p>
      </dgm:t>
    </dgm:pt>
    <dgm:pt modelId="{69D72896-75D9-460A-A24A-A7D1C99FC466}">
      <dgm:prSet phldrT="[Text]"/>
      <dgm:spPr/>
      <dgm:t>
        <a:bodyPr/>
        <a:lstStyle/>
        <a:p>
          <a:r>
            <a:rPr lang="en-US" dirty="0"/>
            <a:t>Weka</a:t>
          </a:r>
        </a:p>
      </dgm:t>
    </dgm:pt>
    <dgm:pt modelId="{7E04C497-AA1A-4F7E-937B-D218DB378A72}" type="parTrans" cxnId="{72C3A1BC-9AA0-4A63-AED5-D5A33ACE4582}">
      <dgm:prSet/>
      <dgm:spPr/>
      <dgm:t>
        <a:bodyPr/>
        <a:lstStyle/>
        <a:p>
          <a:endParaRPr lang="en-US"/>
        </a:p>
      </dgm:t>
    </dgm:pt>
    <dgm:pt modelId="{F8930808-9B39-47F7-9598-B7AC0D7B56A2}" type="sibTrans" cxnId="{72C3A1BC-9AA0-4A63-AED5-D5A33ACE4582}">
      <dgm:prSet/>
      <dgm:spPr/>
      <dgm:t>
        <a:bodyPr/>
        <a:lstStyle/>
        <a:p>
          <a:endParaRPr lang="en-US"/>
        </a:p>
      </dgm:t>
    </dgm:pt>
    <dgm:pt modelId="{423FB3BB-0B12-4E06-87FA-8975F3758773}">
      <dgm:prSet phldrT="[Text]"/>
      <dgm:spPr/>
      <dgm:t>
        <a:bodyPr/>
        <a:lstStyle/>
        <a:p>
          <a:r>
            <a:rPr lang="en-US" dirty="0" err="1"/>
            <a:t>TextBlob</a:t>
          </a:r>
          <a:endParaRPr lang="en-US" dirty="0"/>
        </a:p>
      </dgm:t>
    </dgm:pt>
    <dgm:pt modelId="{0C96BC1F-B295-4DCC-B1EB-AC2D4B8D9590}" type="parTrans" cxnId="{4895FA6E-EAB5-473D-9E36-FDAD8ECA1704}">
      <dgm:prSet/>
      <dgm:spPr/>
      <dgm:t>
        <a:bodyPr/>
        <a:lstStyle/>
        <a:p>
          <a:endParaRPr lang="en-US"/>
        </a:p>
      </dgm:t>
    </dgm:pt>
    <dgm:pt modelId="{20C7E014-B8CB-495C-A495-7A385E5BEA39}" type="sibTrans" cxnId="{4895FA6E-EAB5-473D-9E36-FDAD8ECA1704}">
      <dgm:prSet/>
      <dgm:spPr/>
      <dgm:t>
        <a:bodyPr/>
        <a:lstStyle/>
        <a:p>
          <a:endParaRPr lang="en-US"/>
        </a:p>
      </dgm:t>
    </dgm:pt>
    <dgm:pt modelId="{E94CA6A2-D2F6-4D35-9E0B-6055415D0412}">
      <dgm:prSet phldrT="[Text]"/>
      <dgm:spPr/>
      <dgm:t>
        <a:bodyPr/>
        <a:lstStyle/>
        <a:p>
          <a:r>
            <a:rPr lang="en-US" dirty="0"/>
            <a:t>Spacy</a:t>
          </a:r>
        </a:p>
      </dgm:t>
    </dgm:pt>
    <dgm:pt modelId="{23225A26-55BA-47CA-904C-5824BB9A918A}" type="parTrans" cxnId="{C187C20F-0203-4C4E-B154-72601E5725A1}">
      <dgm:prSet/>
      <dgm:spPr/>
      <dgm:t>
        <a:bodyPr/>
        <a:lstStyle/>
        <a:p>
          <a:endParaRPr lang="en-US"/>
        </a:p>
      </dgm:t>
    </dgm:pt>
    <dgm:pt modelId="{C54C2D7E-BD48-4030-87BA-5AACA8A626E8}" type="sibTrans" cxnId="{C187C20F-0203-4C4E-B154-72601E5725A1}">
      <dgm:prSet/>
      <dgm:spPr/>
      <dgm:t>
        <a:bodyPr/>
        <a:lstStyle/>
        <a:p>
          <a:endParaRPr lang="en-US"/>
        </a:p>
      </dgm:t>
    </dgm:pt>
    <dgm:pt modelId="{DB2591CC-9E9D-4C0C-9155-620489177C4E}">
      <dgm:prSet phldrT="[Text]"/>
      <dgm:spPr/>
      <dgm:t>
        <a:bodyPr/>
        <a:lstStyle/>
        <a:p>
          <a:r>
            <a:rPr lang="en-US" dirty="0" err="1"/>
            <a:t>Tensorflow</a:t>
          </a:r>
          <a:endParaRPr lang="en-US" dirty="0"/>
        </a:p>
      </dgm:t>
    </dgm:pt>
    <dgm:pt modelId="{954AD5BB-F86D-4F3C-A59A-5DD35578018D}" type="parTrans" cxnId="{8ECB84E7-7B8C-47A3-B5DD-1E28771A0D04}">
      <dgm:prSet/>
      <dgm:spPr/>
      <dgm:t>
        <a:bodyPr/>
        <a:lstStyle/>
        <a:p>
          <a:endParaRPr lang="en-US"/>
        </a:p>
      </dgm:t>
    </dgm:pt>
    <dgm:pt modelId="{238E2466-27B3-4080-9F3B-C0AB2A0374B7}" type="sibTrans" cxnId="{8ECB84E7-7B8C-47A3-B5DD-1E28771A0D04}">
      <dgm:prSet/>
      <dgm:spPr/>
      <dgm:t>
        <a:bodyPr/>
        <a:lstStyle/>
        <a:p>
          <a:endParaRPr lang="en-US"/>
        </a:p>
      </dgm:t>
    </dgm:pt>
    <dgm:pt modelId="{8E4F428F-05F8-443B-929B-95E2D7973AF0}">
      <dgm:prSet phldrT="[Text]"/>
      <dgm:spPr/>
      <dgm:t>
        <a:bodyPr/>
        <a:lstStyle/>
        <a:p>
          <a:r>
            <a:rPr lang="en-US" dirty="0"/>
            <a:t>Probability</a:t>
          </a:r>
        </a:p>
      </dgm:t>
    </dgm:pt>
    <dgm:pt modelId="{251FE381-3FA5-4AAB-B552-10BDEA05A2AF}" type="parTrans" cxnId="{F3C18129-CF17-4EF0-BFB7-540B5466C1C9}">
      <dgm:prSet/>
      <dgm:spPr/>
      <dgm:t>
        <a:bodyPr/>
        <a:lstStyle/>
        <a:p>
          <a:endParaRPr lang="en-US"/>
        </a:p>
      </dgm:t>
    </dgm:pt>
    <dgm:pt modelId="{79C97F5F-C67F-44BD-B541-EA2CAA9EC701}" type="sibTrans" cxnId="{F3C18129-CF17-4EF0-BFB7-540B5466C1C9}">
      <dgm:prSet/>
      <dgm:spPr/>
      <dgm:t>
        <a:bodyPr/>
        <a:lstStyle/>
        <a:p>
          <a:endParaRPr lang="en-US"/>
        </a:p>
      </dgm:t>
    </dgm:pt>
    <dgm:pt modelId="{BED114E6-E606-4E9F-9999-2E0C0AC73883}">
      <dgm:prSet phldrT="[Text]"/>
      <dgm:spPr/>
      <dgm:t>
        <a:bodyPr/>
        <a:lstStyle/>
        <a:p>
          <a:r>
            <a:rPr lang="en-US" dirty="0"/>
            <a:t>Calculus</a:t>
          </a:r>
        </a:p>
      </dgm:t>
    </dgm:pt>
    <dgm:pt modelId="{35B98D9B-FE92-432A-ADC4-D9D0F25F425A}" type="parTrans" cxnId="{44558F84-E66A-49CC-B473-6D8A1F121DE2}">
      <dgm:prSet/>
      <dgm:spPr/>
      <dgm:t>
        <a:bodyPr/>
        <a:lstStyle/>
        <a:p>
          <a:endParaRPr lang="en-US"/>
        </a:p>
      </dgm:t>
    </dgm:pt>
    <dgm:pt modelId="{CBADECCB-B692-4262-8C33-0BE916328940}" type="sibTrans" cxnId="{44558F84-E66A-49CC-B473-6D8A1F121DE2}">
      <dgm:prSet/>
      <dgm:spPr/>
      <dgm:t>
        <a:bodyPr/>
        <a:lstStyle/>
        <a:p>
          <a:endParaRPr lang="en-US"/>
        </a:p>
      </dgm:t>
    </dgm:pt>
    <dgm:pt modelId="{39C30C41-C84D-4F11-8015-86344EBEF170}">
      <dgm:prSet phldrT="[Text]"/>
      <dgm:spPr/>
      <dgm:t>
        <a:bodyPr/>
        <a:lstStyle/>
        <a:p>
          <a:r>
            <a:rPr lang="en-US" dirty="0"/>
            <a:t>Vectors</a:t>
          </a:r>
        </a:p>
      </dgm:t>
    </dgm:pt>
    <dgm:pt modelId="{FB744A13-32A0-4AE3-87F1-3040FBB600C8}" type="parTrans" cxnId="{71047245-CF68-4D77-BCF3-D998F18D4C77}">
      <dgm:prSet/>
      <dgm:spPr/>
      <dgm:t>
        <a:bodyPr/>
        <a:lstStyle/>
        <a:p>
          <a:endParaRPr lang="en-US"/>
        </a:p>
      </dgm:t>
    </dgm:pt>
    <dgm:pt modelId="{B64ADF94-D9DA-4C33-BEB2-00C2AB75CE54}" type="sibTrans" cxnId="{71047245-CF68-4D77-BCF3-D998F18D4C77}">
      <dgm:prSet/>
      <dgm:spPr/>
      <dgm:t>
        <a:bodyPr/>
        <a:lstStyle/>
        <a:p>
          <a:endParaRPr lang="en-US"/>
        </a:p>
      </dgm:t>
    </dgm:pt>
    <dgm:pt modelId="{E966D794-6ABA-4816-91D9-FFF89CAD17A9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66FABFBA-EF20-4569-84C6-E74F02A8FD9F}" type="parTrans" cxnId="{9C1A744E-C546-4873-A8FC-023AAC849B58}">
      <dgm:prSet/>
      <dgm:spPr/>
      <dgm:t>
        <a:bodyPr/>
        <a:lstStyle/>
        <a:p>
          <a:endParaRPr lang="en-US"/>
        </a:p>
      </dgm:t>
    </dgm:pt>
    <dgm:pt modelId="{B941DDAA-39A4-4527-AD4A-148A7B62F083}" type="sibTrans" cxnId="{9C1A744E-C546-4873-A8FC-023AAC849B58}">
      <dgm:prSet/>
      <dgm:spPr/>
      <dgm:t>
        <a:bodyPr/>
        <a:lstStyle/>
        <a:p>
          <a:endParaRPr lang="en-US"/>
        </a:p>
      </dgm:t>
    </dgm:pt>
    <dgm:pt modelId="{B05BC657-5D13-490B-957C-0438938F5BDC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7431FF69-7283-4220-B501-7414D6C38802}" type="parTrans" cxnId="{C1A30C8B-2658-403D-AC3D-95A7C438CD99}">
      <dgm:prSet/>
      <dgm:spPr/>
      <dgm:t>
        <a:bodyPr/>
        <a:lstStyle/>
        <a:p>
          <a:endParaRPr lang="en-US"/>
        </a:p>
      </dgm:t>
    </dgm:pt>
    <dgm:pt modelId="{64E8EB0E-4715-4F60-98A2-F2ADE4A4A7B8}" type="sibTrans" cxnId="{C1A30C8B-2658-403D-AC3D-95A7C438CD99}">
      <dgm:prSet/>
      <dgm:spPr/>
      <dgm:t>
        <a:bodyPr/>
        <a:lstStyle/>
        <a:p>
          <a:endParaRPr lang="en-US"/>
        </a:p>
      </dgm:t>
    </dgm:pt>
    <dgm:pt modelId="{8F0EAB36-FCE4-4843-BE57-84FA541A936A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2A8937C6-A4FD-4096-8D25-F6105BD3C272}" type="parTrans" cxnId="{73EC3417-9813-48B0-90C3-C67789C1EA7F}">
      <dgm:prSet/>
      <dgm:spPr/>
      <dgm:t>
        <a:bodyPr/>
        <a:lstStyle/>
        <a:p>
          <a:endParaRPr lang="en-US"/>
        </a:p>
      </dgm:t>
    </dgm:pt>
    <dgm:pt modelId="{F8E0964B-854E-4305-A156-2742240F0149}" type="sibTrans" cxnId="{73EC3417-9813-48B0-90C3-C67789C1EA7F}">
      <dgm:prSet/>
      <dgm:spPr/>
      <dgm:t>
        <a:bodyPr/>
        <a:lstStyle/>
        <a:p>
          <a:endParaRPr lang="en-US"/>
        </a:p>
      </dgm:t>
    </dgm:pt>
    <dgm:pt modelId="{DD434A30-C4B6-401D-A7E2-5B7E2C70B5B2}">
      <dgm:prSet phldrT="[Text]"/>
      <dgm:spPr/>
      <dgm:t>
        <a:bodyPr/>
        <a:lstStyle/>
        <a:p>
          <a:r>
            <a:rPr lang="en-US" dirty="0"/>
            <a:t>Anomaly Detection</a:t>
          </a:r>
        </a:p>
      </dgm:t>
    </dgm:pt>
    <dgm:pt modelId="{DDCF9421-963F-4EBC-B30E-ACEC0335B816}" type="parTrans" cxnId="{EB928C5B-606A-4A33-BC83-AB4196F34261}">
      <dgm:prSet/>
      <dgm:spPr/>
      <dgm:t>
        <a:bodyPr/>
        <a:lstStyle/>
        <a:p>
          <a:endParaRPr lang="en-US"/>
        </a:p>
      </dgm:t>
    </dgm:pt>
    <dgm:pt modelId="{29715DC3-866A-42D0-97A2-65B92D0A4557}" type="sibTrans" cxnId="{EB928C5B-606A-4A33-BC83-AB4196F34261}">
      <dgm:prSet/>
      <dgm:spPr/>
      <dgm:t>
        <a:bodyPr/>
        <a:lstStyle/>
        <a:p>
          <a:endParaRPr lang="en-US"/>
        </a:p>
      </dgm:t>
    </dgm:pt>
    <dgm:pt modelId="{61F049A4-BD2F-4968-848F-C4BC8F1A44E3}">
      <dgm:prSet phldrT="[Text]"/>
      <dgm:spPr/>
      <dgm:t>
        <a:bodyPr/>
        <a:lstStyle/>
        <a:p>
          <a:r>
            <a:rPr lang="en-US" dirty="0"/>
            <a:t>Recommender System</a:t>
          </a:r>
        </a:p>
      </dgm:t>
    </dgm:pt>
    <dgm:pt modelId="{0ED80B13-5F24-4231-8B23-8EFCF93FFDAB}" type="parTrans" cxnId="{2414D93A-A2D0-49D3-BEE6-08270F35F9D2}">
      <dgm:prSet/>
      <dgm:spPr/>
      <dgm:t>
        <a:bodyPr/>
        <a:lstStyle/>
        <a:p>
          <a:endParaRPr lang="en-US"/>
        </a:p>
      </dgm:t>
    </dgm:pt>
    <dgm:pt modelId="{80AA3A43-96F5-48E4-8CEA-C39F24718791}" type="sibTrans" cxnId="{2414D93A-A2D0-49D3-BEE6-08270F35F9D2}">
      <dgm:prSet/>
      <dgm:spPr/>
      <dgm:t>
        <a:bodyPr/>
        <a:lstStyle/>
        <a:p>
          <a:endParaRPr lang="en-US"/>
        </a:p>
      </dgm:t>
    </dgm:pt>
    <dgm:pt modelId="{323E443D-223D-4CCC-951D-3DD60835A845}">
      <dgm:prSet phldrT="[Text]"/>
      <dgm:spPr/>
      <dgm:t>
        <a:bodyPr/>
        <a:lstStyle/>
        <a:p>
          <a:r>
            <a:rPr lang="en-US" dirty="0"/>
            <a:t>Pattern Matching</a:t>
          </a:r>
        </a:p>
      </dgm:t>
    </dgm:pt>
    <dgm:pt modelId="{C3A6C468-814C-4D56-9394-3DA789AB29D3}" type="parTrans" cxnId="{7B10DB3E-F096-4927-93BA-FDD828B3439E}">
      <dgm:prSet/>
      <dgm:spPr/>
      <dgm:t>
        <a:bodyPr/>
        <a:lstStyle/>
        <a:p>
          <a:endParaRPr lang="en-US"/>
        </a:p>
      </dgm:t>
    </dgm:pt>
    <dgm:pt modelId="{33F5243C-FCD5-4DBB-8B43-1DC586C16919}" type="sibTrans" cxnId="{7B10DB3E-F096-4927-93BA-FDD828B3439E}">
      <dgm:prSet/>
      <dgm:spPr/>
      <dgm:t>
        <a:bodyPr/>
        <a:lstStyle/>
        <a:p>
          <a:endParaRPr lang="en-US"/>
        </a:p>
      </dgm:t>
    </dgm:pt>
    <dgm:pt modelId="{906EAC38-A0F3-415E-9007-2EB9BF8C0869}">
      <dgm:prSet phldrT="[Text]"/>
      <dgm:spPr/>
      <dgm:t>
        <a:bodyPr/>
        <a:lstStyle/>
        <a:p>
          <a:r>
            <a:rPr lang="en-US" dirty="0"/>
            <a:t>Computer Vision</a:t>
          </a:r>
        </a:p>
      </dgm:t>
    </dgm:pt>
    <dgm:pt modelId="{6346134A-EBA9-427F-B581-35B1D48A83E1}" type="parTrans" cxnId="{AC128729-A377-46B1-B71D-8011FAEFB00D}">
      <dgm:prSet/>
      <dgm:spPr/>
      <dgm:t>
        <a:bodyPr/>
        <a:lstStyle/>
        <a:p>
          <a:endParaRPr lang="en-US"/>
        </a:p>
      </dgm:t>
    </dgm:pt>
    <dgm:pt modelId="{C3153150-C813-464C-B2F0-B0150B1875C5}" type="sibTrans" cxnId="{AC128729-A377-46B1-B71D-8011FAEFB00D}">
      <dgm:prSet/>
      <dgm:spPr/>
      <dgm:t>
        <a:bodyPr/>
        <a:lstStyle/>
        <a:p>
          <a:endParaRPr lang="en-US"/>
        </a:p>
      </dgm:t>
    </dgm:pt>
    <dgm:pt modelId="{7CFE419A-66B2-4284-A9A7-9B4A390DA2A4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214AAD98-9BED-4444-BCF4-9DCFFB897CC9}" type="parTrans" cxnId="{87213AF7-EDC0-4AAB-B02B-B1222F4E281B}">
      <dgm:prSet/>
      <dgm:spPr/>
      <dgm:t>
        <a:bodyPr/>
        <a:lstStyle/>
        <a:p>
          <a:endParaRPr lang="en-US"/>
        </a:p>
      </dgm:t>
    </dgm:pt>
    <dgm:pt modelId="{495BC726-A2A0-4A14-B8CD-1491ACDB0315}" type="sibTrans" cxnId="{87213AF7-EDC0-4AAB-B02B-B1222F4E281B}">
      <dgm:prSet/>
      <dgm:spPr/>
      <dgm:t>
        <a:bodyPr/>
        <a:lstStyle/>
        <a:p>
          <a:endParaRPr lang="en-US"/>
        </a:p>
      </dgm:t>
    </dgm:pt>
    <dgm:pt modelId="{25B0B894-0594-4E1E-8622-78A5DD22FB0F}">
      <dgm:prSet phldrT="[Text]"/>
      <dgm:spPr/>
      <dgm:t>
        <a:bodyPr/>
        <a:lstStyle/>
        <a:p>
          <a:r>
            <a:rPr lang="en-US" dirty="0"/>
            <a:t>Linux</a:t>
          </a:r>
        </a:p>
      </dgm:t>
    </dgm:pt>
    <dgm:pt modelId="{DEB56165-C051-4DD8-93F1-786604D9F58D}" type="parTrans" cxnId="{FBC56C4D-6F47-4178-A74F-039B5490ABED}">
      <dgm:prSet/>
      <dgm:spPr/>
      <dgm:t>
        <a:bodyPr/>
        <a:lstStyle/>
        <a:p>
          <a:endParaRPr lang="en-US"/>
        </a:p>
      </dgm:t>
    </dgm:pt>
    <dgm:pt modelId="{F6011713-E15B-4590-B162-D6B867B0A496}" type="sibTrans" cxnId="{FBC56C4D-6F47-4178-A74F-039B5490ABED}">
      <dgm:prSet/>
      <dgm:spPr/>
      <dgm:t>
        <a:bodyPr/>
        <a:lstStyle/>
        <a:p>
          <a:endParaRPr lang="en-US"/>
        </a:p>
      </dgm:t>
    </dgm:pt>
    <dgm:pt modelId="{5BBCDBC6-8F9E-4CEE-938C-FB202A2C8A23}">
      <dgm:prSet phldrT="[Text]"/>
      <dgm:spPr/>
      <dgm:t>
        <a:bodyPr/>
        <a:lstStyle/>
        <a:p>
          <a:r>
            <a:rPr lang="en-US" dirty="0"/>
            <a:t>Cloud Services</a:t>
          </a:r>
        </a:p>
      </dgm:t>
    </dgm:pt>
    <dgm:pt modelId="{9DE953F9-763A-44AE-AB3B-9DB415E14706}" type="parTrans" cxnId="{0345D9A0-6926-44D1-BCBA-717A9BC811DD}">
      <dgm:prSet/>
      <dgm:spPr/>
      <dgm:t>
        <a:bodyPr/>
        <a:lstStyle/>
        <a:p>
          <a:endParaRPr lang="en-US"/>
        </a:p>
      </dgm:t>
    </dgm:pt>
    <dgm:pt modelId="{3E3B59D9-8FF6-4A0F-A8B1-C1DE58B0E342}" type="sibTrans" cxnId="{0345D9A0-6926-44D1-BCBA-717A9BC811DD}">
      <dgm:prSet/>
      <dgm:spPr/>
      <dgm:t>
        <a:bodyPr/>
        <a:lstStyle/>
        <a:p>
          <a:endParaRPr lang="en-US"/>
        </a:p>
      </dgm:t>
    </dgm:pt>
    <dgm:pt modelId="{C48958A9-FEF3-4BD0-AD51-8DFF176EB31A}">
      <dgm:prSet phldrT="[Text]"/>
      <dgm:spPr/>
      <dgm:t>
        <a:bodyPr/>
        <a:lstStyle/>
        <a:p>
          <a:r>
            <a:rPr lang="en-US" dirty="0"/>
            <a:t>AWS/Azure/IBM</a:t>
          </a:r>
        </a:p>
      </dgm:t>
    </dgm:pt>
    <dgm:pt modelId="{B88DD528-A3A9-4947-9979-C6A05B5E6E7B}" type="parTrans" cxnId="{38E49254-B602-4282-93A5-537247716C50}">
      <dgm:prSet/>
      <dgm:spPr/>
      <dgm:t>
        <a:bodyPr/>
        <a:lstStyle/>
        <a:p>
          <a:endParaRPr lang="en-US"/>
        </a:p>
      </dgm:t>
    </dgm:pt>
    <dgm:pt modelId="{66C66D3B-98EA-424F-A954-A8A73081DFEE}" type="sibTrans" cxnId="{38E49254-B602-4282-93A5-537247716C50}">
      <dgm:prSet/>
      <dgm:spPr/>
      <dgm:t>
        <a:bodyPr/>
        <a:lstStyle/>
        <a:p>
          <a:endParaRPr lang="en-US"/>
        </a:p>
      </dgm:t>
    </dgm:pt>
    <dgm:pt modelId="{D5BBA1EA-F8E1-4C2A-A8FD-A85FE0CD1681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F47B97CD-01A5-494A-B395-D5B720200F78}" type="parTrans" cxnId="{52BDCC27-8422-471D-B5F3-9ED7F290304C}">
      <dgm:prSet/>
      <dgm:spPr/>
      <dgm:t>
        <a:bodyPr/>
        <a:lstStyle/>
        <a:p>
          <a:endParaRPr lang="en-US"/>
        </a:p>
      </dgm:t>
    </dgm:pt>
    <dgm:pt modelId="{3B3FB6E5-A3B9-41D9-A666-C7DCCAD2CC25}" type="sibTrans" cxnId="{52BDCC27-8422-471D-B5F3-9ED7F290304C}">
      <dgm:prSet/>
      <dgm:spPr/>
      <dgm:t>
        <a:bodyPr/>
        <a:lstStyle/>
        <a:p>
          <a:endParaRPr lang="en-US"/>
        </a:p>
      </dgm:t>
    </dgm:pt>
    <dgm:pt modelId="{AFA5E043-325E-4B68-872E-5FA9C42FD117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F5D174DC-4FC5-4602-B9FF-FE3413C44C93}" type="parTrans" cxnId="{22010F3B-FB75-4F54-8731-8006A85D99EA}">
      <dgm:prSet/>
      <dgm:spPr/>
      <dgm:t>
        <a:bodyPr/>
        <a:lstStyle/>
        <a:p>
          <a:endParaRPr lang="en-US"/>
        </a:p>
      </dgm:t>
    </dgm:pt>
    <dgm:pt modelId="{60AD322F-6F01-4BE4-9CBD-E3B3BE236066}" type="sibTrans" cxnId="{22010F3B-FB75-4F54-8731-8006A85D99EA}">
      <dgm:prSet/>
      <dgm:spPr/>
      <dgm:t>
        <a:bodyPr/>
        <a:lstStyle/>
        <a:p>
          <a:endParaRPr lang="en-US"/>
        </a:p>
      </dgm:t>
    </dgm:pt>
    <dgm:pt modelId="{3063F314-8902-4BD7-8E00-F1A3CED679AF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C462447C-810F-4526-A90F-DE72B88DD684}" type="parTrans" cxnId="{6C505104-70C4-4542-8A1D-9FB58A07CFA8}">
      <dgm:prSet/>
      <dgm:spPr/>
      <dgm:t>
        <a:bodyPr/>
        <a:lstStyle/>
        <a:p>
          <a:endParaRPr lang="en-US"/>
        </a:p>
      </dgm:t>
    </dgm:pt>
    <dgm:pt modelId="{FC237A1A-5C79-4502-8903-05F28D930F85}" type="sibTrans" cxnId="{6C505104-70C4-4542-8A1D-9FB58A07CFA8}">
      <dgm:prSet/>
      <dgm:spPr/>
      <dgm:t>
        <a:bodyPr/>
        <a:lstStyle/>
        <a:p>
          <a:endParaRPr lang="en-US"/>
        </a:p>
      </dgm:t>
    </dgm:pt>
    <dgm:pt modelId="{6195B3C9-0B60-4869-B367-3C39EEADC292}">
      <dgm:prSet phldrT="[Text]"/>
      <dgm:spPr/>
      <dgm:t>
        <a:bodyPr/>
        <a:lstStyle/>
        <a:p>
          <a:r>
            <a:rPr lang="en-US" dirty="0"/>
            <a:t>Hadoop</a:t>
          </a:r>
        </a:p>
      </dgm:t>
    </dgm:pt>
    <dgm:pt modelId="{84F33862-EAC9-4207-9C95-058404FE1C4D}" type="parTrans" cxnId="{2159A8F4-1E2B-4979-A938-98A74E7A9992}">
      <dgm:prSet/>
      <dgm:spPr/>
      <dgm:t>
        <a:bodyPr/>
        <a:lstStyle/>
        <a:p>
          <a:endParaRPr lang="en-US"/>
        </a:p>
      </dgm:t>
    </dgm:pt>
    <dgm:pt modelId="{CBBF56BA-21A4-4BD3-BB8C-4FE39DF1725C}" type="sibTrans" cxnId="{2159A8F4-1E2B-4979-A938-98A74E7A9992}">
      <dgm:prSet/>
      <dgm:spPr/>
      <dgm:t>
        <a:bodyPr/>
        <a:lstStyle/>
        <a:p>
          <a:endParaRPr lang="en-US"/>
        </a:p>
      </dgm:t>
    </dgm:pt>
    <dgm:pt modelId="{67A70105-B19E-4B71-B16B-6EB8DAABC89B}">
      <dgm:prSet phldrT="[Text]"/>
      <dgm:spPr/>
      <dgm:t>
        <a:bodyPr/>
        <a:lstStyle/>
        <a:p>
          <a:r>
            <a:rPr lang="en-US" dirty="0"/>
            <a:t>Spark</a:t>
          </a:r>
        </a:p>
      </dgm:t>
    </dgm:pt>
    <dgm:pt modelId="{B52E1EEB-40C3-4376-8CE5-FE7966F18070}" type="parTrans" cxnId="{990064B8-BF00-4E56-B8FB-5B69AA3CE63C}">
      <dgm:prSet/>
      <dgm:spPr/>
      <dgm:t>
        <a:bodyPr/>
        <a:lstStyle/>
        <a:p>
          <a:endParaRPr lang="en-US"/>
        </a:p>
      </dgm:t>
    </dgm:pt>
    <dgm:pt modelId="{5A27042D-DF39-41BD-A390-549E46A372D1}" type="sibTrans" cxnId="{990064B8-BF00-4E56-B8FB-5B69AA3CE63C}">
      <dgm:prSet/>
      <dgm:spPr/>
      <dgm:t>
        <a:bodyPr/>
        <a:lstStyle/>
        <a:p>
          <a:endParaRPr lang="en-US"/>
        </a:p>
      </dgm:t>
    </dgm:pt>
    <dgm:pt modelId="{9D4E3330-1390-4FB5-BAC7-C3037D2FDD4B}" type="pres">
      <dgm:prSet presAssocID="{F19A1C3A-3690-4BDE-83FB-CBE442A60CB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C571073-D47C-4EE5-9B8A-208320354535}" type="pres">
      <dgm:prSet presAssocID="{732C28E4-E3DF-4232-91ED-8FBEFACC3338}" presName="ParentComposite" presStyleCnt="0"/>
      <dgm:spPr/>
    </dgm:pt>
    <dgm:pt modelId="{116E3F02-48EC-448E-9035-7B854E7C4B13}" type="pres">
      <dgm:prSet presAssocID="{732C28E4-E3DF-4232-91ED-8FBEFACC3338}" presName="Chord" presStyleLbl="bgShp" presStyleIdx="0" presStyleCnt="5"/>
      <dgm:spPr/>
    </dgm:pt>
    <dgm:pt modelId="{734EAF6E-5236-4328-9D93-0A3BDF59058B}" type="pres">
      <dgm:prSet presAssocID="{732C28E4-E3DF-4232-91ED-8FBEFACC3338}" presName="Pie" presStyleLbl="alignNode1" presStyleIdx="0" presStyleCnt="5"/>
      <dgm:spPr/>
    </dgm:pt>
    <dgm:pt modelId="{59B1C423-0824-4789-A92C-A5071DD243F8}" type="pres">
      <dgm:prSet presAssocID="{732C28E4-E3DF-4232-91ED-8FBEFACC3338}" presName="Parent" presStyleLbl="revTx" presStyleIdx="0" presStyleCnt="10">
        <dgm:presLayoutVars>
          <dgm:chMax val="1"/>
          <dgm:chPref val="1"/>
          <dgm:bulletEnabled val="1"/>
        </dgm:presLayoutVars>
      </dgm:prSet>
      <dgm:spPr/>
    </dgm:pt>
    <dgm:pt modelId="{F0E02D87-FBE4-4369-B478-7054967A002F}" type="pres">
      <dgm:prSet presAssocID="{C148ECD6-8606-4C2D-95CC-5BBEEFE2D14E}" presName="negSibTrans" presStyleCnt="0"/>
      <dgm:spPr/>
    </dgm:pt>
    <dgm:pt modelId="{998F23C8-CCE1-4414-92BA-9F4B11E9B56D}" type="pres">
      <dgm:prSet presAssocID="{732C28E4-E3DF-4232-91ED-8FBEFACC3338}" presName="composite" presStyleCnt="0"/>
      <dgm:spPr/>
    </dgm:pt>
    <dgm:pt modelId="{C406FAFB-B1F3-4091-A81D-09907DDA61B4}" type="pres">
      <dgm:prSet presAssocID="{732C28E4-E3DF-4232-91ED-8FBEFACC3338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3E1784AA-6053-422C-806F-555381F98833}" type="pres">
      <dgm:prSet presAssocID="{40AB0B29-DB0E-4CD2-95E2-BBDCC0BE4B5C}" presName="sibTrans" presStyleCnt="0"/>
      <dgm:spPr/>
    </dgm:pt>
    <dgm:pt modelId="{A1A66469-FDD4-4F3E-B018-D0D382B834DF}" type="pres">
      <dgm:prSet presAssocID="{EA07F13D-8813-4B8C-9DC7-E4B9404F894E}" presName="ParentComposite" presStyleCnt="0"/>
      <dgm:spPr/>
    </dgm:pt>
    <dgm:pt modelId="{9838C91E-0EAB-44DB-B190-D7C32BD52758}" type="pres">
      <dgm:prSet presAssocID="{EA07F13D-8813-4B8C-9DC7-E4B9404F894E}" presName="Chord" presStyleLbl="bgShp" presStyleIdx="1" presStyleCnt="5"/>
      <dgm:spPr/>
    </dgm:pt>
    <dgm:pt modelId="{01B48EDC-BD50-4A67-9DCF-15A95D7C6721}" type="pres">
      <dgm:prSet presAssocID="{EA07F13D-8813-4B8C-9DC7-E4B9404F894E}" presName="Pie" presStyleLbl="alignNode1" presStyleIdx="1" presStyleCnt="5"/>
      <dgm:spPr/>
    </dgm:pt>
    <dgm:pt modelId="{B98976F5-2D22-44FB-B07D-EBEE02F93DF0}" type="pres">
      <dgm:prSet presAssocID="{EA07F13D-8813-4B8C-9DC7-E4B9404F894E}" presName="Parent" presStyleLbl="revTx" presStyleIdx="2" presStyleCnt="10">
        <dgm:presLayoutVars>
          <dgm:chMax val="1"/>
          <dgm:chPref val="1"/>
          <dgm:bulletEnabled val="1"/>
        </dgm:presLayoutVars>
      </dgm:prSet>
      <dgm:spPr/>
    </dgm:pt>
    <dgm:pt modelId="{11B038C0-9AE9-4C40-B6ED-39E9824572BC}" type="pres">
      <dgm:prSet presAssocID="{2F021C44-9774-4C85-AAA9-D50037A96F7E}" presName="negSibTrans" presStyleCnt="0"/>
      <dgm:spPr/>
    </dgm:pt>
    <dgm:pt modelId="{F83BE374-FE04-48F4-BBAF-DEDBFCFD998D}" type="pres">
      <dgm:prSet presAssocID="{EA07F13D-8813-4B8C-9DC7-E4B9404F894E}" presName="composite" presStyleCnt="0"/>
      <dgm:spPr/>
    </dgm:pt>
    <dgm:pt modelId="{9E4C59D6-5842-4BDB-8120-26A7B1F61E4F}" type="pres">
      <dgm:prSet presAssocID="{EA07F13D-8813-4B8C-9DC7-E4B9404F894E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325B54A6-C1AB-40EB-8FD2-6ED81B286E66}" type="pres">
      <dgm:prSet presAssocID="{D7755B73-98D2-437A-B0CE-7A31C4DA0D9A}" presName="sibTrans" presStyleCnt="0"/>
      <dgm:spPr/>
    </dgm:pt>
    <dgm:pt modelId="{320B8015-B854-4E5E-BAB6-9AA60C56C3B8}" type="pres">
      <dgm:prSet presAssocID="{B57E550A-9512-4008-8109-A4F26FB680B5}" presName="ParentComposite" presStyleCnt="0"/>
      <dgm:spPr/>
    </dgm:pt>
    <dgm:pt modelId="{D9E9A5EA-EFB9-4C1A-B0F0-460C0C0B9DA3}" type="pres">
      <dgm:prSet presAssocID="{B57E550A-9512-4008-8109-A4F26FB680B5}" presName="Chord" presStyleLbl="bgShp" presStyleIdx="2" presStyleCnt="5"/>
      <dgm:spPr/>
    </dgm:pt>
    <dgm:pt modelId="{8D46B652-6673-434A-A840-C8A0848F240B}" type="pres">
      <dgm:prSet presAssocID="{B57E550A-9512-4008-8109-A4F26FB680B5}" presName="Pie" presStyleLbl="alignNode1" presStyleIdx="2" presStyleCnt="5"/>
      <dgm:spPr/>
    </dgm:pt>
    <dgm:pt modelId="{7439B135-714D-451C-B603-1EE1CEE9BFD6}" type="pres">
      <dgm:prSet presAssocID="{B57E550A-9512-4008-8109-A4F26FB680B5}" presName="Parent" presStyleLbl="revTx" presStyleIdx="4" presStyleCnt="10">
        <dgm:presLayoutVars>
          <dgm:chMax val="1"/>
          <dgm:chPref val="1"/>
          <dgm:bulletEnabled val="1"/>
        </dgm:presLayoutVars>
      </dgm:prSet>
      <dgm:spPr/>
    </dgm:pt>
    <dgm:pt modelId="{58D47B4A-5F35-4A38-8F06-46813CEE5D04}" type="pres">
      <dgm:prSet presAssocID="{79C97F5F-C67F-44BD-B541-EA2CAA9EC701}" presName="negSibTrans" presStyleCnt="0"/>
      <dgm:spPr/>
    </dgm:pt>
    <dgm:pt modelId="{9DDC6BDD-3ACA-44BA-8C8C-D68047298BF8}" type="pres">
      <dgm:prSet presAssocID="{B57E550A-9512-4008-8109-A4F26FB680B5}" presName="composite" presStyleCnt="0"/>
      <dgm:spPr/>
    </dgm:pt>
    <dgm:pt modelId="{56A55C20-91F1-42F6-925E-BBF4C0E970D0}" type="pres">
      <dgm:prSet presAssocID="{B57E550A-9512-4008-8109-A4F26FB680B5}" presName="Child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D2387254-AA4B-4504-92F2-F8D136730106}" type="pres">
      <dgm:prSet presAssocID="{473F048A-4B70-4D48-B866-1DDFA202134A}" presName="sibTrans" presStyleCnt="0"/>
      <dgm:spPr/>
    </dgm:pt>
    <dgm:pt modelId="{E034BFB7-2C96-42CA-B41C-ABFDBF71EB9E}" type="pres">
      <dgm:prSet presAssocID="{05C3DECB-73E3-4BCD-83C6-70F47C6CA453}" presName="ParentComposite" presStyleCnt="0"/>
      <dgm:spPr/>
    </dgm:pt>
    <dgm:pt modelId="{59CC2186-230F-4A67-A8D3-C21CEE99F923}" type="pres">
      <dgm:prSet presAssocID="{05C3DECB-73E3-4BCD-83C6-70F47C6CA453}" presName="Chord" presStyleLbl="bgShp" presStyleIdx="3" presStyleCnt="5"/>
      <dgm:spPr/>
    </dgm:pt>
    <dgm:pt modelId="{0FF9CF05-F7AF-4C46-840F-B04B47271D2A}" type="pres">
      <dgm:prSet presAssocID="{05C3DECB-73E3-4BCD-83C6-70F47C6CA453}" presName="Pie" presStyleLbl="alignNode1" presStyleIdx="3" presStyleCnt="5"/>
      <dgm:spPr/>
    </dgm:pt>
    <dgm:pt modelId="{EA390AF6-5EBA-4976-9B08-3300BDFB6E7C}" type="pres">
      <dgm:prSet presAssocID="{05C3DECB-73E3-4BCD-83C6-70F47C6CA453}" presName="Parent" presStyleLbl="revTx" presStyleIdx="6" presStyleCnt="10">
        <dgm:presLayoutVars>
          <dgm:chMax val="1"/>
          <dgm:chPref val="1"/>
          <dgm:bulletEnabled val="1"/>
        </dgm:presLayoutVars>
      </dgm:prSet>
      <dgm:spPr/>
    </dgm:pt>
    <dgm:pt modelId="{A4ACC96B-AD52-4900-B8A6-2E8421F9D896}" type="pres">
      <dgm:prSet presAssocID="{DDF6BAF0-A029-449E-ACDE-09DC80920839}" presName="negSibTrans" presStyleCnt="0"/>
      <dgm:spPr/>
    </dgm:pt>
    <dgm:pt modelId="{7DEE0888-F255-4130-B3EE-EF2F2E9B8BB7}" type="pres">
      <dgm:prSet presAssocID="{05C3DECB-73E3-4BCD-83C6-70F47C6CA453}" presName="composite" presStyleCnt="0"/>
      <dgm:spPr/>
    </dgm:pt>
    <dgm:pt modelId="{31CEEB92-93F4-4FFE-8567-3402E4A2DDF6}" type="pres">
      <dgm:prSet presAssocID="{05C3DECB-73E3-4BCD-83C6-70F47C6CA453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88C85336-038C-4BE1-AFF1-D638BED76B40}" type="pres">
      <dgm:prSet presAssocID="{E65497A0-11DD-4BEE-B783-99B1046C8754}" presName="sibTrans" presStyleCnt="0"/>
      <dgm:spPr/>
    </dgm:pt>
    <dgm:pt modelId="{E4C8D81E-9899-47A1-9F30-EDB2B3859AD6}" type="pres">
      <dgm:prSet presAssocID="{B9ED8FAF-751D-46FA-9620-F781418A6B01}" presName="ParentComposite" presStyleCnt="0"/>
      <dgm:spPr/>
    </dgm:pt>
    <dgm:pt modelId="{F7A855BA-7065-4F40-9109-5422E9D347B4}" type="pres">
      <dgm:prSet presAssocID="{B9ED8FAF-751D-46FA-9620-F781418A6B01}" presName="Chord" presStyleLbl="bgShp" presStyleIdx="4" presStyleCnt="5"/>
      <dgm:spPr/>
    </dgm:pt>
    <dgm:pt modelId="{CAB6164C-DD8E-49FF-8698-A63219CF543C}" type="pres">
      <dgm:prSet presAssocID="{B9ED8FAF-751D-46FA-9620-F781418A6B01}" presName="Pie" presStyleLbl="alignNode1" presStyleIdx="4" presStyleCnt="5"/>
      <dgm:spPr/>
    </dgm:pt>
    <dgm:pt modelId="{2E16DA56-2403-4C81-8181-9321FF246C8E}" type="pres">
      <dgm:prSet presAssocID="{B9ED8FAF-751D-46FA-9620-F781418A6B01}" presName="Parent" presStyleLbl="revTx" presStyleIdx="8" presStyleCnt="10">
        <dgm:presLayoutVars>
          <dgm:chMax val="1"/>
          <dgm:chPref val="1"/>
          <dgm:bulletEnabled val="1"/>
        </dgm:presLayoutVars>
      </dgm:prSet>
      <dgm:spPr/>
    </dgm:pt>
    <dgm:pt modelId="{DAF2A723-84E7-4A50-B3F7-E672A25DCB01}" type="pres">
      <dgm:prSet presAssocID="{495BC726-A2A0-4A14-B8CD-1491ACDB0315}" presName="negSibTrans" presStyleCnt="0"/>
      <dgm:spPr/>
    </dgm:pt>
    <dgm:pt modelId="{502DC654-E371-43C6-9B3B-6E989D32C506}" type="pres">
      <dgm:prSet presAssocID="{B9ED8FAF-751D-46FA-9620-F781418A6B01}" presName="composite" presStyleCnt="0"/>
      <dgm:spPr/>
    </dgm:pt>
    <dgm:pt modelId="{FEF2ED69-B4FE-4DA4-973D-50229ECE31EB}" type="pres">
      <dgm:prSet presAssocID="{B9ED8FAF-751D-46FA-9620-F781418A6B01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5A6A5201-8CFC-423E-A8B4-88D0ADCEB755}" srcId="{F19A1C3A-3690-4BDE-83FB-CBE442A60CB9}" destId="{B9ED8FAF-751D-46FA-9620-F781418A6B01}" srcOrd="4" destOrd="0" parTransId="{3EBED089-6849-478B-A146-4FC3432E1D79}" sibTransId="{4D07AACC-2BDB-41B0-95E9-624FC84AC060}"/>
    <dgm:cxn modelId="{68D4FA02-203C-40D0-94D0-C6F755B3EA99}" type="presOf" srcId="{323E443D-223D-4CCC-951D-3DD60835A845}" destId="{31CEEB92-93F4-4FFE-8567-3402E4A2DDF6}" srcOrd="0" destOrd="5" presId="urn:microsoft.com/office/officeart/2009/3/layout/PieProcess"/>
    <dgm:cxn modelId="{6C505104-70C4-4542-8A1D-9FB58A07CFA8}" srcId="{B9ED8FAF-751D-46FA-9620-F781418A6B01}" destId="{3063F314-8902-4BD7-8E00-F1A3CED679AF}" srcOrd="6" destOrd="0" parTransId="{C462447C-810F-4526-A90F-DE72B88DD684}" sibTransId="{FC237A1A-5C79-4502-8903-05F28D930F85}"/>
    <dgm:cxn modelId="{4F546408-5A29-4A8C-9B8B-CC83964A9B7C}" type="presOf" srcId="{23EE6709-8F46-4DE9-A88B-6FFB76984BE8}" destId="{C406FAFB-B1F3-4091-A81D-09907DDA61B4}" srcOrd="0" destOrd="3" presId="urn:microsoft.com/office/officeart/2009/3/layout/PieProcess"/>
    <dgm:cxn modelId="{81DD180B-F99A-4884-800F-47DD1A0AA978}" srcId="{EA07F13D-8813-4B8C-9DC7-E4B9404F894E}" destId="{03A18593-262D-4A86-A57B-7150805A460A}" srcOrd="3" destOrd="0" parTransId="{16B72BE3-F311-4B39-A25C-CD212E932071}" sibTransId="{21421B7C-C339-4613-A542-AAD6D973E6B2}"/>
    <dgm:cxn modelId="{5B0B8B0E-59F0-4217-8006-978EA1F7E234}" type="presOf" srcId="{C48958A9-FEF3-4BD0-AD51-8DFF176EB31A}" destId="{FEF2ED69-B4FE-4DA4-973D-50229ECE31EB}" srcOrd="0" destOrd="3" presId="urn:microsoft.com/office/officeart/2009/3/layout/PieProcess"/>
    <dgm:cxn modelId="{C187C20F-0203-4C4E-B154-72601E5725A1}" srcId="{EA07F13D-8813-4B8C-9DC7-E4B9404F894E}" destId="{E94CA6A2-D2F6-4D35-9E0B-6055415D0412}" srcOrd="6" destOrd="0" parTransId="{23225A26-55BA-47CA-904C-5824BB9A918A}" sibTransId="{C54C2D7E-BD48-4030-87BA-5AACA8A626E8}"/>
    <dgm:cxn modelId="{73EC3417-9813-48B0-90C3-C67789C1EA7F}" srcId="{05C3DECB-73E3-4BCD-83C6-70F47C6CA453}" destId="{8F0EAB36-FCE4-4843-BE57-84FA541A936A}" srcOrd="2" destOrd="0" parTransId="{2A8937C6-A4FD-4096-8D25-F6105BD3C272}" sibTransId="{F8E0964B-854E-4305-A156-2742240F0149}"/>
    <dgm:cxn modelId="{537CD31A-0D44-4CA5-B4BC-2B0BCBCD6FD3}" srcId="{EA07F13D-8813-4B8C-9DC7-E4B9404F894E}" destId="{3C226A06-356E-4196-BCA6-9CF163AB3ECA}" srcOrd="1" destOrd="0" parTransId="{8C470EB6-00B4-44BC-AE7F-7BF5DAF8BDBA}" sibTransId="{BB07FBD4-DF69-47DD-89F1-A4401BE1BDA8}"/>
    <dgm:cxn modelId="{59156D21-153B-489D-BEBE-AC8B0D2CC6A9}" type="presOf" srcId="{25B0B894-0594-4E1E-8622-78A5DD22FB0F}" destId="{FEF2ED69-B4FE-4DA4-973D-50229ECE31EB}" srcOrd="0" destOrd="1" presId="urn:microsoft.com/office/officeart/2009/3/layout/PieProcess"/>
    <dgm:cxn modelId="{32AAD225-5733-4D49-910F-A1A53D03DFB1}" type="presOf" srcId="{B650F5C9-9ED8-43D8-A5F6-B457240260F9}" destId="{9E4C59D6-5842-4BDB-8120-26A7B1F61E4F}" srcOrd="0" destOrd="0" presId="urn:microsoft.com/office/officeart/2009/3/layout/PieProcess"/>
    <dgm:cxn modelId="{1525B226-11D5-4BA1-8A25-EE58B772D779}" type="presOf" srcId="{B57E550A-9512-4008-8109-A4F26FB680B5}" destId="{7439B135-714D-451C-B603-1EE1CEE9BFD6}" srcOrd="0" destOrd="0" presId="urn:microsoft.com/office/officeart/2009/3/layout/PieProcess"/>
    <dgm:cxn modelId="{52BDCC27-8422-471D-B5F3-9ED7F290304C}" srcId="{B9ED8FAF-751D-46FA-9620-F781418A6B01}" destId="{D5BBA1EA-F8E1-4C2A-A8FD-A85FE0CD1681}" srcOrd="4" destOrd="0" parTransId="{F47B97CD-01A5-494A-B395-D5B720200F78}" sibTransId="{3B3FB6E5-A3B9-41D9-A666-C7DCCAD2CC25}"/>
    <dgm:cxn modelId="{F3C18129-CF17-4EF0-BFB7-540B5466C1C9}" srcId="{B57E550A-9512-4008-8109-A4F26FB680B5}" destId="{8E4F428F-05F8-443B-929B-95E2D7973AF0}" srcOrd="0" destOrd="0" parTransId="{251FE381-3FA5-4AAB-B552-10BDEA05A2AF}" sibTransId="{79C97F5F-C67F-44BD-B541-EA2CAA9EC701}"/>
    <dgm:cxn modelId="{AC128729-A377-46B1-B71D-8011FAEFB00D}" srcId="{05C3DECB-73E3-4BCD-83C6-70F47C6CA453}" destId="{906EAC38-A0F3-415E-9007-2EB9BF8C0869}" srcOrd="6" destOrd="0" parTransId="{6346134A-EBA9-427F-B581-35B1D48A83E1}" sibTransId="{C3153150-C813-464C-B2F0-B0150B1875C5}"/>
    <dgm:cxn modelId="{6D97782A-DF02-4CDF-9394-EEF1E59C25B8}" type="presOf" srcId="{3063F314-8902-4BD7-8E00-F1A3CED679AF}" destId="{FEF2ED69-B4FE-4DA4-973D-50229ECE31EB}" srcOrd="0" destOrd="6" presId="urn:microsoft.com/office/officeart/2009/3/layout/PieProcess"/>
    <dgm:cxn modelId="{8928AD2A-0A7A-49BF-89C1-4D562CB12A95}" type="presOf" srcId="{05C3DECB-73E3-4BCD-83C6-70F47C6CA453}" destId="{EA390AF6-5EBA-4976-9B08-3300BDFB6E7C}" srcOrd="0" destOrd="0" presId="urn:microsoft.com/office/officeart/2009/3/layout/PieProcess"/>
    <dgm:cxn modelId="{1B11472C-BBBC-42FB-91C3-551FF60E11D8}" type="presOf" srcId="{906EAC38-A0F3-415E-9007-2EB9BF8C0869}" destId="{31CEEB92-93F4-4FFE-8567-3402E4A2DDF6}" srcOrd="0" destOrd="6" presId="urn:microsoft.com/office/officeart/2009/3/layout/PieProcess"/>
    <dgm:cxn modelId="{2414D93A-A2D0-49D3-BEE6-08270F35F9D2}" srcId="{05C3DECB-73E3-4BCD-83C6-70F47C6CA453}" destId="{61F049A4-BD2F-4968-848F-C4BC8F1A44E3}" srcOrd="4" destOrd="0" parTransId="{0ED80B13-5F24-4231-8B23-8EFCF93FFDAB}" sibTransId="{80AA3A43-96F5-48E4-8CEA-C39F24718791}"/>
    <dgm:cxn modelId="{22010F3B-FB75-4F54-8731-8006A85D99EA}" srcId="{B9ED8FAF-751D-46FA-9620-F781418A6B01}" destId="{AFA5E043-325E-4B68-872E-5FA9C42FD117}" srcOrd="5" destOrd="0" parTransId="{F5D174DC-4FC5-4602-B9FF-FE3413C44C93}" sibTransId="{60AD322F-6F01-4BE4-9CBD-E3B3BE236066}"/>
    <dgm:cxn modelId="{7B10DB3E-F096-4927-93BA-FDD828B3439E}" srcId="{05C3DECB-73E3-4BCD-83C6-70F47C6CA453}" destId="{323E443D-223D-4CCC-951D-3DD60835A845}" srcOrd="5" destOrd="0" parTransId="{C3A6C468-814C-4D56-9394-3DA789AB29D3}" sibTransId="{33F5243C-FCD5-4DBB-8B43-1DC586C16919}"/>
    <dgm:cxn modelId="{BAA5A93F-E219-47C7-A06C-B1D1054FAA9F}" type="presOf" srcId="{67A70105-B19E-4B71-B16B-6EB8DAABC89B}" destId="{FEF2ED69-B4FE-4DA4-973D-50229ECE31EB}" srcOrd="0" destOrd="8" presId="urn:microsoft.com/office/officeart/2009/3/layout/PieProcess"/>
    <dgm:cxn modelId="{0970C13F-AF11-465A-BE2C-EEEDAE7DF762}" type="presOf" srcId="{58AD4151-570B-4778-96A0-3DA306DB26AB}" destId="{C406FAFB-B1F3-4091-A81D-09907DDA61B4}" srcOrd="0" destOrd="1" presId="urn:microsoft.com/office/officeart/2009/3/layout/PieProcess"/>
    <dgm:cxn modelId="{EB928C5B-606A-4A33-BC83-AB4196F34261}" srcId="{05C3DECB-73E3-4BCD-83C6-70F47C6CA453}" destId="{DD434A30-C4B6-401D-A7E2-5B7E2C70B5B2}" srcOrd="3" destOrd="0" parTransId="{DDCF9421-963F-4EBC-B30E-ACEC0335B816}" sibTransId="{29715DC3-866A-42D0-97A2-65B92D0A4557}"/>
    <dgm:cxn modelId="{9B555D64-4024-4F32-962C-7E372B1B281B}" type="presOf" srcId="{732C28E4-E3DF-4232-91ED-8FBEFACC3338}" destId="{59B1C423-0824-4789-A92C-A5071DD243F8}" srcOrd="0" destOrd="0" presId="urn:microsoft.com/office/officeart/2009/3/layout/PieProcess"/>
    <dgm:cxn modelId="{73051265-FC9B-40A9-A940-3C697FAE879F}" type="presOf" srcId="{DB2591CC-9E9D-4C0C-9155-620489177C4E}" destId="{9E4C59D6-5842-4BDB-8120-26A7B1F61E4F}" srcOrd="0" destOrd="7" presId="urn:microsoft.com/office/officeart/2009/3/layout/PieProcess"/>
    <dgm:cxn modelId="{71047245-CF68-4D77-BCF3-D998F18D4C77}" srcId="{B57E550A-9512-4008-8109-A4F26FB680B5}" destId="{39C30C41-C84D-4F11-8015-86344EBEF170}" srcOrd="2" destOrd="0" parTransId="{FB744A13-32A0-4AE3-87F1-3040FBB600C8}" sibTransId="{B64ADF94-D9DA-4C33-BEB2-00C2AB75CE54}"/>
    <dgm:cxn modelId="{626AA845-C6B4-4DA8-85B7-ED371327D44A}" type="presOf" srcId="{04F4A6FF-BAC9-4648-B63A-11F2E01478B9}" destId="{C406FAFB-B1F3-4091-A81D-09907DDA61B4}" srcOrd="0" destOrd="4" presId="urn:microsoft.com/office/officeart/2009/3/layout/PieProcess"/>
    <dgm:cxn modelId="{F9202066-E3AA-4994-934F-2DAE3CCCD84E}" srcId="{732C28E4-E3DF-4232-91ED-8FBEFACC3338}" destId="{04F4A6FF-BAC9-4648-B63A-11F2E01478B9}" srcOrd="4" destOrd="0" parTransId="{2638CEFA-AFC3-4C10-9056-93F69267A814}" sibTransId="{8F85D3B0-C546-4690-AABD-56B12D361B24}"/>
    <dgm:cxn modelId="{A1719E66-08FF-467C-A191-31625A9E8AA1}" srcId="{EA07F13D-8813-4B8C-9DC7-E4B9404F894E}" destId="{B650F5C9-9ED8-43D8-A5F6-B457240260F9}" srcOrd="0" destOrd="0" parTransId="{A239AC07-2258-45C1-8820-8DBFCA93AE4D}" sibTransId="{2F021C44-9774-4C85-AAA9-D50037A96F7E}"/>
    <dgm:cxn modelId="{4774D86C-7B72-441B-978B-768AA438A1C9}" type="presOf" srcId="{5BBCDBC6-8F9E-4CEE-938C-FB202A2C8A23}" destId="{FEF2ED69-B4FE-4DA4-973D-50229ECE31EB}" srcOrd="0" destOrd="2" presId="urn:microsoft.com/office/officeart/2009/3/layout/PieProcess"/>
    <dgm:cxn modelId="{FBC56C4D-6F47-4178-A74F-039B5490ABED}" srcId="{B9ED8FAF-751D-46FA-9620-F781418A6B01}" destId="{25B0B894-0594-4E1E-8622-78A5DD22FB0F}" srcOrd="1" destOrd="0" parTransId="{DEB56165-C051-4DD8-93F1-786604D9F58D}" sibTransId="{F6011713-E15B-4590-B162-D6B867B0A496}"/>
    <dgm:cxn modelId="{9C1A744E-C546-4873-A8FC-023AAC849B58}" srcId="{B57E550A-9512-4008-8109-A4F26FB680B5}" destId="{E966D794-6ABA-4816-91D9-FFF89CAD17A9}" srcOrd="3" destOrd="0" parTransId="{66FABFBA-EF20-4569-84C6-E74F02A8FD9F}" sibTransId="{B941DDAA-39A4-4527-AD4A-148A7B62F083}"/>
    <dgm:cxn modelId="{4895FA6E-EAB5-473D-9E36-FDAD8ECA1704}" srcId="{EA07F13D-8813-4B8C-9DC7-E4B9404F894E}" destId="{423FB3BB-0B12-4E06-87FA-8975F3758773}" srcOrd="5" destOrd="0" parTransId="{0C96BC1F-B295-4DCC-B1EB-AC2D4B8D9590}" sibTransId="{20C7E014-B8CB-495C-A495-7A385E5BEA39}"/>
    <dgm:cxn modelId="{7D3B6D73-0F1E-4081-8116-67FF54BA8113}" type="presOf" srcId="{423FB3BB-0B12-4E06-87FA-8975F3758773}" destId="{9E4C59D6-5842-4BDB-8120-26A7B1F61E4F}" srcOrd="0" destOrd="5" presId="urn:microsoft.com/office/officeart/2009/3/layout/PieProcess"/>
    <dgm:cxn modelId="{F9118153-2B44-4711-8C3A-4EAA09131B2E}" srcId="{F19A1C3A-3690-4BDE-83FB-CBE442A60CB9}" destId="{05C3DECB-73E3-4BCD-83C6-70F47C6CA453}" srcOrd="3" destOrd="0" parTransId="{AE541993-6CEE-4C18-AF9D-FB7376BF06C8}" sibTransId="{E65497A0-11DD-4BEE-B783-99B1046C8754}"/>
    <dgm:cxn modelId="{733E2E74-8361-4904-9CBF-039B3770035F}" type="presOf" srcId="{61F049A4-BD2F-4968-848F-C4BC8F1A44E3}" destId="{31CEEB92-93F4-4FFE-8567-3402E4A2DDF6}" srcOrd="0" destOrd="4" presId="urn:microsoft.com/office/officeart/2009/3/layout/PieProcess"/>
    <dgm:cxn modelId="{38E49254-B602-4282-93A5-537247716C50}" srcId="{B9ED8FAF-751D-46FA-9620-F781418A6B01}" destId="{C48958A9-FEF3-4BD0-AD51-8DFF176EB31A}" srcOrd="3" destOrd="0" parTransId="{B88DD528-A3A9-4947-9979-C6A05B5E6E7B}" sibTransId="{66C66D3B-98EA-424F-A954-A8A73081DFEE}"/>
    <dgm:cxn modelId="{8824E254-1165-44FE-B521-EBF5217380DA}" type="presOf" srcId="{DD434A30-C4B6-401D-A7E2-5B7E2C70B5B2}" destId="{31CEEB92-93F4-4FFE-8567-3402E4A2DDF6}" srcOrd="0" destOrd="3" presId="urn:microsoft.com/office/officeart/2009/3/layout/PieProcess"/>
    <dgm:cxn modelId="{848FCE57-CC41-436F-AF57-16A892C55019}" type="presOf" srcId="{B9ED8FAF-751D-46FA-9620-F781418A6B01}" destId="{2E16DA56-2403-4C81-8181-9321FF246C8E}" srcOrd="0" destOrd="0" presId="urn:microsoft.com/office/officeart/2009/3/layout/PieProcess"/>
    <dgm:cxn modelId="{BC93DE7E-D3F2-4408-9697-90F54C8B1F52}" type="presOf" srcId="{7CFE419A-66B2-4284-A9A7-9B4A390DA2A4}" destId="{FEF2ED69-B4FE-4DA4-973D-50229ECE31EB}" srcOrd="0" destOrd="0" presId="urn:microsoft.com/office/officeart/2009/3/layout/PieProcess"/>
    <dgm:cxn modelId="{57427380-37AB-4449-A734-EE09A519E4E3}" type="presOf" srcId="{1ECBB2C3-28E6-42EA-A13C-1515DB62236C}" destId="{C406FAFB-B1F3-4091-A81D-09907DDA61B4}" srcOrd="0" destOrd="2" presId="urn:microsoft.com/office/officeart/2009/3/layout/PieProcess"/>
    <dgm:cxn modelId="{92BE6381-B8EB-4440-A66C-923A69383DBA}" type="presOf" srcId="{69D72896-75D9-460A-A24A-A7D1C99FC466}" destId="{9E4C59D6-5842-4BDB-8120-26A7B1F61E4F}" srcOrd="0" destOrd="4" presId="urn:microsoft.com/office/officeart/2009/3/layout/PieProcess"/>
    <dgm:cxn modelId="{44558F84-E66A-49CC-B473-6D8A1F121DE2}" srcId="{B57E550A-9512-4008-8109-A4F26FB680B5}" destId="{BED114E6-E606-4E9F-9999-2E0C0AC73883}" srcOrd="1" destOrd="0" parTransId="{35B98D9B-FE92-432A-ADC4-D9D0F25F425A}" sibTransId="{CBADECCB-B692-4262-8C33-0BE916328940}"/>
    <dgm:cxn modelId="{C1A30C8B-2658-403D-AC3D-95A7C438CD99}" srcId="{05C3DECB-73E3-4BCD-83C6-70F47C6CA453}" destId="{B05BC657-5D13-490B-957C-0438938F5BDC}" srcOrd="1" destOrd="0" parTransId="{7431FF69-7283-4220-B501-7414D6C38802}" sibTransId="{64E8EB0E-4715-4F60-98A2-F2ADE4A4A7B8}"/>
    <dgm:cxn modelId="{1164E78C-2ED5-4B8D-9FC4-B7D3B90FB26A}" type="presOf" srcId="{2D4BB504-AD44-4F13-B6A8-77F739F23C7E}" destId="{C406FAFB-B1F3-4091-A81D-09907DDA61B4}" srcOrd="0" destOrd="0" presId="urn:microsoft.com/office/officeart/2009/3/layout/PieProcess"/>
    <dgm:cxn modelId="{F09E978D-59D1-4B1E-862D-B3268E5FA4BC}" type="presOf" srcId="{BED114E6-E606-4E9F-9999-2E0C0AC73883}" destId="{56A55C20-91F1-42F6-925E-BBF4C0E970D0}" srcOrd="0" destOrd="1" presId="urn:microsoft.com/office/officeart/2009/3/layout/PieProcess"/>
    <dgm:cxn modelId="{0EB76396-2760-4922-88EC-EE90F5E56491}" type="presOf" srcId="{E966D794-6ABA-4816-91D9-FFF89CAD17A9}" destId="{56A55C20-91F1-42F6-925E-BBF4C0E970D0}" srcOrd="0" destOrd="3" presId="urn:microsoft.com/office/officeart/2009/3/layout/PieProcess"/>
    <dgm:cxn modelId="{C175D09B-ECC4-4DCD-A90D-73876CD5FC0A}" type="presOf" srcId="{B05BC657-5D13-490B-957C-0438938F5BDC}" destId="{31CEEB92-93F4-4FFE-8567-3402E4A2DDF6}" srcOrd="0" destOrd="1" presId="urn:microsoft.com/office/officeart/2009/3/layout/PieProcess"/>
    <dgm:cxn modelId="{43602D9F-2512-4865-902D-A8A925AA49C6}" type="presOf" srcId="{8F0EAB36-FCE4-4843-BE57-84FA541A936A}" destId="{31CEEB92-93F4-4FFE-8567-3402E4A2DDF6}" srcOrd="0" destOrd="2" presId="urn:microsoft.com/office/officeart/2009/3/layout/PieProcess"/>
    <dgm:cxn modelId="{0345D9A0-6926-44D1-BCBA-717A9BC811DD}" srcId="{B9ED8FAF-751D-46FA-9620-F781418A6B01}" destId="{5BBCDBC6-8F9E-4CEE-938C-FB202A2C8A23}" srcOrd="2" destOrd="0" parTransId="{9DE953F9-763A-44AE-AB3B-9DB415E14706}" sibTransId="{3E3B59D9-8FF6-4A0F-A8B1-C1DE58B0E342}"/>
    <dgm:cxn modelId="{F6B5C1A1-A217-46EB-B744-10C479E5A6A7}" srcId="{EA07F13D-8813-4B8C-9DC7-E4B9404F894E}" destId="{0BD638FE-6851-4EC9-B0C7-DF8135CB8025}" srcOrd="2" destOrd="0" parTransId="{8726A653-452C-4AD9-B968-E7582E1C4164}" sibTransId="{9FC28974-D256-4827-9D97-0F225F9186DD}"/>
    <dgm:cxn modelId="{EF399BA2-FAE7-45E6-B8C0-4FE8CC0BE7D9}" srcId="{732C28E4-E3DF-4232-91ED-8FBEFACC3338}" destId="{58AD4151-570B-4778-96A0-3DA306DB26AB}" srcOrd="1" destOrd="0" parTransId="{04705CB6-8981-4004-89F2-CDF8A9923911}" sibTransId="{1C6A932E-2F22-4806-B477-3EB36346D4CE}"/>
    <dgm:cxn modelId="{556A4BB1-01F0-4218-924B-5D6C16E0316B}" type="presOf" srcId="{03A18593-262D-4A86-A57B-7150805A460A}" destId="{9E4C59D6-5842-4BDB-8120-26A7B1F61E4F}" srcOrd="0" destOrd="3" presId="urn:microsoft.com/office/officeart/2009/3/layout/PieProcess"/>
    <dgm:cxn modelId="{CB280AB3-D7E7-496D-92E9-CD4154CAE853}" type="presOf" srcId="{7A09704D-1101-4C28-ACBD-75567D9BAAC0}" destId="{31CEEB92-93F4-4FFE-8567-3402E4A2DDF6}" srcOrd="0" destOrd="0" presId="urn:microsoft.com/office/officeart/2009/3/layout/PieProcess"/>
    <dgm:cxn modelId="{C6AE23B5-47BF-4061-ABE7-F04C0CF127D5}" type="presOf" srcId="{8E4F428F-05F8-443B-929B-95E2D7973AF0}" destId="{56A55C20-91F1-42F6-925E-BBF4C0E970D0}" srcOrd="0" destOrd="0" presId="urn:microsoft.com/office/officeart/2009/3/layout/PieProcess"/>
    <dgm:cxn modelId="{990064B8-BF00-4E56-B8FB-5B69AA3CE63C}" srcId="{B9ED8FAF-751D-46FA-9620-F781418A6B01}" destId="{67A70105-B19E-4B71-B16B-6EB8DAABC89B}" srcOrd="8" destOrd="0" parTransId="{B52E1EEB-40C3-4376-8CE5-FE7966F18070}" sibTransId="{5A27042D-DF39-41BD-A390-549E46A372D1}"/>
    <dgm:cxn modelId="{55814FB8-77DB-42B4-BAC7-E475F6CEC45D}" type="presOf" srcId="{AFA5E043-325E-4B68-872E-5FA9C42FD117}" destId="{FEF2ED69-B4FE-4DA4-973D-50229ECE31EB}" srcOrd="0" destOrd="5" presId="urn:microsoft.com/office/officeart/2009/3/layout/PieProcess"/>
    <dgm:cxn modelId="{633DA6BB-F8B3-4F15-A618-318E027B700F}" srcId="{732C28E4-E3DF-4232-91ED-8FBEFACC3338}" destId="{23EE6709-8F46-4DE9-A88B-6FFB76984BE8}" srcOrd="3" destOrd="0" parTransId="{DE745AE7-2ED5-4F9D-82E5-1E6A868A6EBC}" sibTransId="{370431C5-E52A-41ED-8788-A3C2EDCE6747}"/>
    <dgm:cxn modelId="{72C3A1BC-9AA0-4A63-AED5-D5A33ACE4582}" srcId="{EA07F13D-8813-4B8C-9DC7-E4B9404F894E}" destId="{69D72896-75D9-460A-A24A-A7D1C99FC466}" srcOrd="4" destOrd="0" parTransId="{7E04C497-AA1A-4F7E-937B-D218DB378A72}" sibTransId="{F8930808-9B39-47F7-9598-B7AC0D7B56A2}"/>
    <dgm:cxn modelId="{298FB5BC-45BF-482E-B8D2-BF46075792D0}" type="presOf" srcId="{0BD638FE-6851-4EC9-B0C7-DF8135CB8025}" destId="{9E4C59D6-5842-4BDB-8120-26A7B1F61E4F}" srcOrd="0" destOrd="2" presId="urn:microsoft.com/office/officeart/2009/3/layout/PieProcess"/>
    <dgm:cxn modelId="{C343ABBE-CEBF-4198-AB62-64790447C15F}" srcId="{F19A1C3A-3690-4BDE-83FB-CBE442A60CB9}" destId="{EA07F13D-8813-4B8C-9DC7-E4B9404F894E}" srcOrd="1" destOrd="0" parTransId="{23853C80-ACEF-4FF5-ABC1-7566573A7D94}" sibTransId="{D7755B73-98D2-437A-B0CE-7A31C4DA0D9A}"/>
    <dgm:cxn modelId="{B5AC91C2-0C74-4DAC-8758-B263EBE20AF1}" type="presOf" srcId="{39C30C41-C84D-4F11-8015-86344EBEF170}" destId="{56A55C20-91F1-42F6-925E-BBF4C0E970D0}" srcOrd="0" destOrd="2" presId="urn:microsoft.com/office/officeart/2009/3/layout/PieProcess"/>
    <dgm:cxn modelId="{F3A75BCB-C325-42CF-BC12-D5E920F3749D}" type="presOf" srcId="{3C226A06-356E-4196-BCA6-9CF163AB3ECA}" destId="{9E4C59D6-5842-4BDB-8120-26A7B1F61E4F}" srcOrd="0" destOrd="1" presId="urn:microsoft.com/office/officeart/2009/3/layout/PieProcess"/>
    <dgm:cxn modelId="{98D323CC-22F9-446A-AE39-E8E80AA82CF2}" type="presOf" srcId="{D5BBA1EA-F8E1-4C2A-A8FD-A85FE0CD1681}" destId="{FEF2ED69-B4FE-4DA4-973D-50229ECE31EB}" srcOrd="0" destOrd="4" presId="urn:microsoft.com/office/officeart/2009/3/layout/PieProcess"/>
    <dgm:cxn modelId="{8A2BD8CD-D335-4661-AA3F-FCAF1697879D}" type="presOf" srcId="{E94CA6A2-D2F6-4D35-9E0B-6055415D0412}" destId="{9E4C59D6-5842-4BDB-8120-26A7B1F61E4F}" srcOrd="0" destOrd="6" presId="urn:microsoft.com/office/officeart/2009/3/layout/PieProcess"/>
    <dgm:cxn modelId="{D08166CE-8008-48DD-8AB3-F95768D109DF}" srcId="{05C3DECB-73E3-4BCD-83C6-70F47C6CA453}" destId="{7A09704D-1101-4C28-ACBD-75567D9BAAC0}" srcOrd="0" destOrd="0" parTransId="{E2634DC0-F503-4A17-AB63-25B50B224FAB}" sibTransId="{DDF6BAF0-A029-449E-ACDE-09DC80920839}"/>
    <dgm:cxn modelId="{5C7511CF-B223-4B22-A9D6-F443D5F98246}" type="presOf" srcId="{EA07F13D-8813-4B8C-9DC7-E4B9404F894E}" destId="{B98976F5-2D22-44FB-B07D-EBEE02F93DF0}" srcOrd="0" destOrd="0" presId="urn:microsoft.com/office/officeart/2009/3/layout/PieProcess"/>
    <dgm:cxn modelId="{2101A7CF-E176-42E7-82B6-756D3E327D6F}" srcId="{732C28E4-E3DF-4232-91ED-8FBEFACC3338}" destId="{1ECBB2C3-28E6-42EA-A13C-1515DB62236C}" srcOrd="2" destOrd="0" parTransId="{A61A624C-9798-4126-98F2-CF6683C81DFC}" sibTransId="{9CB8B678-80E1-4266-83E3-BCD1203C0E51}"/>
    <dgm:cxn modelId="{B6EAABD5-1838-4BF3-80B6-DF8075BBDEAF}" srcId="{F19A1C3A-3690-4BDE-83FB-CBE442A60CB9}" destId="{B57E550A-9512-4008-8109-A4F26FB680B5}" srcOrd="2" destOrd="0" parTransId="{172A17FB-564A-4E68-8591-1F94F3246DE4}" sibTransId="{473F048A-4B70-4D48-B866-1DDFA202134A}"/>
    <dgm:cxn modelId="{DB3BEAE3-9495-41E7-B1E6-7313EC391629}" type="presOf" srcId="{6195B3C9-0B60-4869-B367-3C39EEADC292}" destId="{FEF2ED69-B4FE-4DA4-973D-50229ECE31EB}" srcOrd="0" destOrd="7" presId="urn:microsoft.com/office/officeart/2009/3/layout/PieProcess"/>
    <dgm:cxn modelId="{8ECB84E7-7B8C-47A3-B5DD-1E28771A0D04}" srcId="{EA07F13D-8813-4B8C-9DC7-E4B9404F894E}" destId="{DB2591CC-9E9D-4C0C-9155-620489177C4E}" srcOrd="7" destOrd="0" parTransId="{954AD5BB-F86D-4F3C-A59A-5DD35578018D}" sibTransId="{238E2466-27B3-4080-9F3B-C0AB2A0374B7}"/>
    <dgm:cxn modelId="{2159A8F4-1E2B-4979-A938-98A74E7A9992}" srcId="{B9ED8FAF-751D-46FA-9620-F781418A6B01}" destId="{6195B3C9-0B60-4869-B367-3C39EEADC292}" srcOrd="7" destOrd="0" parTransId="{84F33862-EAC9-4207-9C95-058404FE1C4D}" sibTransId="{CBBF56BA-21A4-4BD3-BB8C-4FE39DF1725C}"/>
    <dgm:cxn modelId="{87213AF7-EDC0-4AAB-B02B-B1222F4E281B}" srcId="{B9ED8FAF-751D-46FA-9620-F781418A6B01}" destId="{7CFE419A-66B2-4284-A9A7-9B4A390DA2A4}" srcOrd="0" destOrd="0" parTransId="{214AAD98-9BED-4444-BCF4-9DCFFB897CC9}" sibTransId="{495BC726-A2A0-4A14-B8CD-1491ACDB0315}"/>
    <dgm:cxn modelId="{F93F50F8-EFFC-496D-A5E9-4D6E6A919D8C}" srcId="{732C28E4-E3DF-4232-91ED-8FBEFACC3338}" destId="{2D4BB504-AD44-4F13-B6A8-77F739F23C7E}" srcOrd="0" destOrd="0" parTransId="{731A6C57-BB8B-4D67-8B51-5C1CDC0162D2}" sibTransId="{C148ECD6-8606-4C2D-95CC-5BBEEFE2D14E}"/>
    <dgm:cxn modelId="{A5640AFB-FFF7-4E40-BF48-D03D5D2792A8}" type="presOf" srcId="{F19A1C3A-3690-4BDE-83FB-CBE442A60CB9}" destId="{9D4E3330-1390-4FB5-BAC7-C3037D2FDD4B}" srcOrd="0" destOrd="0" presId="urn:microsoft.com/office/officeart/2009/3/layout/PieProcess"/>
    <dgm:cxn modelId="{025CBDFD-7F27-4608-B6FE-C877D77AEC89}" srcId="{F19A1C3A-3690-4BDE-83FB-CBE442A60CB9}" destId="{732C28E4-E3DF-4232-91ED-8FBEFACC3338}" srcOrd="0" destOrd="0" parTransId="{76406C48-17C3-412E-8B0B-A4F48C243801}" sibTransId="{40AB0B29-DB0E-4CD2-95E2-BBDCC0BE4B5C}"/>
    <dgm:cxn modelId="{795B46AB-88E4-4FA5-BB6A-63D6C0BC15F0}" type="presParOf" srcId="{9D4E3330-1390-4FB5-BAC7-C3037D2FDD4B}" destId="{BC571073-D47C-4EE5-9B8A-208320354535}" srcOrd="0" destOrd="0" presId="urn:microsoft.com/office/officeart/2009/3/layout/PieProcess"/>
    <dgm:cxn modelId="{2BD9CDD1-B293-4E76-9927-65FAC017ECBA}" type="presParOf" srcId="{BC571073-D47C-4EE5-9B8A-208320354535}" destId="{116E3F02-48EC-448E-9035-7B854E7C4B13}" srcOrd="0" destOrd="0" presId="urn:microsoft.com/office/officeart/2009/3/layout/PieProcess"/>
    <dgm:cxn modelId="{61B30EE2-95DC-4276-8AEC-17966887CF9D}" type="presParOf" srcId="{BC571073-D47C-4EE5-9B8A-208320354535}" destId="{734EAF6E-5236-4328-9D93-0A3BDF59058B}" srcOrd="1" destOrd="0" presId="urn:microsoft.com/office/officeart/2009/3/layout/PieProcess"/>
    <dgm:cxn modelId="{3F4289AA-B275-4FAE-B094-423D3BAD1666}" type="presParOf" srcId="{BC571073-D47C-4EE5-9B8A-208320354535}" destId="{59B1C423-0824-4789-A92C-A5071DD243F8}" srcOrd="2" destOrd="0" presId="urn:microsoft.com/office/officeart/2009/3/layout/PieProcess"/>
    <dgm:cxn modelId="{9AE0E1B9-8B61-4955-B51E-3DECD3C728F3}" type="presParOf" srcId="{9D4E3330-1390-4FB5-BAC7-C3037D2FDD4B}" destId="{F0E02D87-FBE4-4369-B478-7054967A002F}" srcOrd="1" destOrd="0" presId="urn:microsoft.com/office/officeart/2009/3/layout/PieProcess"/>
    <dgm:cxn modelId="{9D30E452-AF50-4489-8C41-0FD416CE75E7}" type="presParOf" srcId="{9D4E3330-1390-4FB5-BAC7-C3037D2FDD4B}" destId="{998F23C8-CCE1-4414-92BA-9F4B11E9B56D}" srcOrd="2" destOrd="0" presId="urn:microsoft.com/office/officeart/2009/3/layout/PieProcess"/>
    <dgm:cxn modelId="{1F6EAB2C-5920-49A6-B599-73162843983A}" type="presParOf" srcId="{998F23C8-CCE1-4414-92BA-9F4B11E9B56D}" destId="{C406FAFB-B1F3-4091-A81D-09907DDA61B4}" srcOrd="0" destOrd="0" presId="urn:microsoft.com/office/officeart/2009/3/layout/PieProcess"/>
    <dgm:cxn modelId="{C636DA51-F710-4835-B93A-63FA87BDD0C1}" type="presParOf" srcId="{9D4E3330-1390-4FB5-BAC7-C3037D2FDD4B}" destId="{3E1784AA-6053-422C-806F-555381F98833}" srcOrd="3" destOrd="0" presId="urn:microsoft.com/office/officeart/2009/3/layout/PieProcess"/>
    <dgm:cxn modelId="{D0212725-0BE9-4AC5-A8B4-04A49D653C16}" type="presParOf" srcId="{9D4E3330-1390-4FB5-BAC7-C3037D2FDD4B}" destId="{A1A66469-FDD4-4F3E-B018-D0D382B834DF}" srcOrd="4" destOrd="0" presId="urn:microsoft.com/office/officeart/2009/3/layout/PieProcess"/>
    <dgm:cxn modelId="{78B1C299-67FD-4D92-B3F9-969DC12B1496}" type="presParOf" srcId="{A1A66469-FDD4-4F3E-B018-D0D382B834DF}" destId="{9838C91E-0EAB-44DB-B190-D7C32BD52758}" srcOrd="0" destOrd="0" presId="urn:microsoft.com/office/officeart/2009/3/layout/PieProcess"/>
    <dgm:cxn modelId="{EB240397-B93A-4A13-9521-22301984E355}" type="presParOf" srcId="{A1A66469-FDD4-4F3E-B018-D0D382B834DF}" destId="{01B48EDC-BD50-4A67-9DCF-15A95D7C6721}" srcOrd="1" destOrd="0" presId="urn:microsoft.com/office/officeart/2009/3/layout/PieProcess"/>
    <dgm:cxn modelId="{4ABDD0EF-C78C-4C62-B8D5-737D6118FF41}" type="presParOf" srcId="{A1A66469-FDD4-4F3E-B018-D0D382B834DF}" destId="{B98976F5-2D22-44FB-B07D-EBEE02F93DF0}" srcOrd="2" destOrd="0" presId="urn:microsoft.com/office/officeart/2009/3/layout/PieProcess"/>
    <dgm:cxn modelId="{C41CC6C1-5E82-4C8A-9087-775B6F8EBBB4}" type="presParOf" srcId="{9D4E3330-1390-4FB5-BAC7-C3037D2FDD4B}" destId="{11B038C0-9AE9-4C40-B6ED-39E9824572BC}" srcOrd="5" destOrd="0" presId="urn:microsoft.com/office/officeart/2009/3/layout/PieProcess"/>
    <dgm:cxn modelId="{2AE6F00B-4439-45EC-998D-74E482EACEE3}" type="presParOf" srcId="{9D4E3330-1390-4FB5-BAC7-C3037D2FDD4B}" destId="{F83BE374-FE04-48F4-BBAF-DEDBFCFD998D}" srcOrd="6" destOrd="0" presId="urn:microsoft.com/office/officeart/2009/3/layout/PieProcess"/>
    <dgm:cxn modelId="{37485492-EEFE-423B-98A8-9B2311EEF8BB}" type="presParOf" srcId="{F83BE374-FE04-48F4-BBAF-DEDBFCFD998D}" destId="{9E4C59D6-5842-4BDB-8120-26A7B1F61E4F}" srcOrd="0" destOrd="0" presId="urn:microsoft.com/office/officeart/2009/3/layout/PieProcess"/>
    <dgm:cxn modelId="{8FB10020-4021-4646-BBDE-C644D1713060}" type="presParOf" srcId="{9D4E3330-1390-4FB5-BAC7-C3037D2FDD4B}" destId="{325B54A6-C1AB-40EB-8FD2-6ED81B286E66}" srcOrd="7" destOrd="0" presId="urn:microsoft.com/office/officeart/2009/3/layout/PieProcess"/>
    <dgm:cxn modelId="{35E50216-209E-459B-BB70-EADA6F7B1873}" type="presParOf" srcId="{9D4E3330-1390-4FB5-BAC7-C3037D2FDD4B}" destId="{320B8015-B854-4E5E-BAB6-9AA60C56C3B8}" srcOrd="8" destOrd="0" presId="urn:microsoft.com/office/officeart/2009/3/layout/PieProcess"/>
    <dgm:cxn modelId="{01A59E21-81B9-4D99-AF47-5F091507FB31}" type="presParOf" srcId="{320B8015-B854-4E5E-BAB6-9AA60C56C3B8}" destId="{D9E9A5EA-EFB9-4C1A-B0F0-460C0C0B9DA3}" srcOrd="0" destOrd="0" presId="urn:microsoft.com/office/officeart/2009/3/layout/PieProcess"/>
    <dgm:cxn modelId="{268B516B-638B-4AC9-A2E7-2FB00E1ADE6D}" type="presParOf" srcId="{320B8015-B854-4E5E-BAB6-9AA60C56C3B8}" destId="{8D46B652-6673-434A-A840-C8A0848F240B}" srcOrd="1" destOrd="0" presId="urn:microsoft.com/office/officeart/2009/3/layout/PieProcess"/>
    <dgm:cxn modelId="{CE6460FA-9F9F-4CD0-B1F9-B88611C3F1AE}" type="presParOf" srcId="{320B8015-B854-4E5E-BAB6-9AA60C56C3B8}" destId="{7439B135-714D-451C-B603-1EE1CEE9BFD6}" srcOrd="2" destOrd="0" presId="urn:microsoft.com/office/officeart/2009/3/layout/PieProcess"/>
    <dgm:cxn modelId="{C7D5E459-9D49-447F-AB98-808BCE0F6CD3}" type="presParOf" srcId="{9D4E3330-1390-4FB5-BAC7-C3037D2FDD4B}" destId="{58D47B4A-5F35-4A38-8F06-46813CEE5D04}" srcOrd="9" destOrd="0" presId="urn:microsoft.com/office/officeart/2009/3/layout/PieProcess"/>
    <dgm:cxn modelId="{C7C509E3-50FF-45B5-B395-A435A7F7CE6C}" type="presParOf" srcId="{9D4E3330-1390-4FB5-BAC7-C3037D2FDD4B}" destId="{9DDC6BDD-3ACA-44BA-8C8C-D68047298BF8}" srcOrd="10" destOrd="0" presId="urn:microsoft.com/office/officeart/2009/3/layout/PieProcess"/>
    <dgm:cxn modelId="{F08A03C9-9F14-4DC1-AA7E-0E0A531FFBE3}" type="presParOf" srcId="{9DDC6BDD-3ACA-44BA-8C8C-D68047298BF8}" destId="{56A55C20-91F1-42F6-925E-BBF4C0E970D0}" srcOrd="0" destOrd="0" presId="urn:microsoft.com/office/officeart/2009/3/layout/PieProcess"/>
    <dgm:cxn modelId="{38FB98AF-06DD-4730-836C-25AD85EAF868}" type="presParOf" srcId="{9D4E3330-1390-4FB5-BAC7-C3037D2FDD4B}" destId="{D2387254-AA4B-4504-92F2-F8D136730106}" srcOrd="11" destOrd="0" presId="urn:microsoft.com/office/officeart/2009/3/layout/PieProcess"/>
    <dgm:cxn modelId="{846A356A-E001-4FA4-BC08-4BD6233F41B7}" type="presParOf" srcId="{9D4E3330-1390-4FB5-BAC7-C3037D2FDD4B}" destId="{E034BFB7-2C96-42CA-B41C-ABFDBF71EB9E}" srcOrd="12" destOrd="0" presId="urn:microsoft.com/office/officeart/2009/3/layout/PieProcess"/>
    <dgm:cxn modelId="{F4B82D61-8123-4B26-87AD-6D06CC9B9360}" type="presParOf" srcId="{E034BFB7-2C96-42CA-B41C-ABFDBF71EB9E}" destId="{59CC2186-230F-4A67-A8D3-C21CEE99F923}" srcOrd="0" destOrd="0" presId="urn:microsoft.com/office/officeart/2009/3/layout/PieProcess"/>
    <dgm:cxn modelId="{73F4F8C4-E7B4-4AC0-AE4C-44F270E84A7E}" type="presParOf" srcId="{E034BFB7-2C96-42CA-B41C-ABFDBF71EB9E}" destId="{0FF9CF05-F7AF-4C46-840F-B04B47271D2A}" srcOrd="1" destOrd="0" presId="urn:microsoft.com/office/officeart/2009/3/layout/PieProcess"/>
    <dgm:cxn modelId="{F19E9DD7-7475-4E58-87CA-0D364F86CF31}" type="presParOf" srcId="{E034BFB7-2C96-42CA-B41C-ABFDBF71EB9E}" destId="{EA390AF6-5EBA-4976-9B08-3300BDFB6E7C}" srcOrd="2" destOrd="0" presId="urn:microsoft.com/office/officeart/2009/3/layout/PieProcess"/>
    <dgm:cxn modelId="{F65C6919-90D9-4326-B62B-3F0F2754FED9}" type="presParOf" srcId="{9D4E3330-1390-4FB5-BAC7-C3037D2FDD4B}" destId="{A4ACC96B-AD52-4900-B8A6-2E8421F9D896}" srcOrd="13" destOrd="0" presId="urn:microsoft.com/office/officeart/2009/3/layout/PieProcess"/>
    <dgm:cxn modelId="{39E38497-935A-4A10-97E4-A4B045D300CA}" type="presParOf" srcId="{9D4E3330-1390-4FB5-BAC7-C3037D2FDD4B}" destId="{7DEE0888-F255-4130-B3EE-EF2F2E9B8BB7}" srcOrd="14" destOrd="0" presId="urn:microsoft.com/office/officeart/2009/3/layout/PieProcess"/>
    <dgm:cxn modelId="{2D017688-717B-42F1-936D-1B258C15EF78}" type="presParOf" srcId="{7DEE0888-F255-4130-B3EE-EF2F2E9B8BB7}" destId="{31CEEB92-93F4-4FFE-8567-3402E4A2DDF6}" srcOrd="0" destOrd="0" presId="urn:microsoft.com/office/officeart/2009/3/layout/PieProcess"/>
    <dgm:cxn modelId="{0B9B2C74-2984-49C8-BBBC-A26F6EC1A081}" type="presParOf" srcId="{9D4E3330-1390-4FB5-BAC7-C3037D2FDD4B}" destId="{88C85336-038C-4BE1-AFF1-D638BED76B40}" srcOrd="15" destOrd="0" presId="urn:microsoft.com/office/officeart/2009/3/layout/PieProcess"/>
    <dgm:cxn modelId="{F5315E45-9DC9-4CC5-B22A-978533A6EC82}" type="presParOf" srcId="{9D4E3330-1390-4FB5-BAC7-C3037D2FDD4B}" destId="{E4C8D81E-9899-47A1-9F30-EDB2B3859AD6}" srcOrd="16" destOrd="0" presId="urn:microsoft.com/office/officeart/2009/3/layout/PieProcess"/>
    <dgm:cxn modelId="{EDEFC140-4C1D-45AD-BA35-84326C1EF914}" type="presParOf" srcId="{E4C8D81E-9899-47A1-9F30-EDB2B3859AD6}" destId="{F7A855BA-7065-4F40-9109-5422E9D347B4}" srcOrd="0" destOrd="0" presId="urn:microsoft.com/office/officeart/2009/3/layout/PieProcess"/>
    <dgm:cxn modelId="{AF2EB02F-913D-4CB2-90D4-B41450BCB836}" type="presParOf" srcId="{E4C8D81E-9899-47A1-9F30-EDB2B3859AD6}" destId="{CAB6164C-DD8E-49FF-8698-A63219CF543C}" srcOrd="1" destOrd="0" presId="urn:microsoft.com/office/officeart/2009/3/layout/PieProcess"/>
    <dgm:cxn modelId="{6F09C796-4E4F-4CA8-AEC0-72F9340EC985}" type="presParOf" srcId="{E4C8D81E-9899-47A1-9F30-EDB2B3859AD6}" destId="{2E16DA56-2403-4C81-8181-9321FF246C8E}" srcOrd="2" destOrd="0" presId="urn:microsoft.com/office/officeart/2009/3/layout/PieProcess"/>
    <dgm:cxn modelId="{D5A6FBD0-6BD7-4FD8-8462-069DCF158CC6}" type="presParOf" srcId="{9D4E3330-1390-4FB5-BAC7-C3037D2FDD4B}" destId="{DAF2A723-84E7-4A50-B3F7-E672A25DCB01}" srcOrd="17" destOrd="0" presId="urn:microsoft.com/office/officeart/2009/3/layout/PieProcess"/>
    <dgm:cxn modelId="{D3141936-581C-4F56-87B6-E312ECF97FC1}" type="presParOf" srcId="{9D4E3330-1390-4FB5-BAC7-C3037D2FDD4B}" destId="{502DC654-E371-43C6-9B3B-6E989D32C506}" srcOrd="18" destOrd="0" presId="urn:microsoft.com/office/officeart/2009/3/layout/PieProcess"/>
    <dgm:cxn modelId="{89F9C1CC-6C35-4786-B90F-21F4B0E5AE19}" type="presParOf" srcId="{502DC654-E371-43C6-9B3B-6E989D32C506}" destId="{FEF2ED69-B4FE-4DA4-973D-50229ECE31E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E3F02-48EC-448E-9035-7B854E7C4B13}">
      <dsp:nvSpPr>
        <dsp:cNvPr id="0" name=""/>
        <dsp:cNvSpPr/>
      </dsp:nvSpPr>
      <dsp:spPr>
        <a:xfrm>
          <a:off x="3820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EAF6E-5236-4328-9D93-0A3BDF59058B}">
      <dsp:nvSpPr>
        <dsp:cNvPr id="0" name=""/>
        <dsp:cNvSpPr/>
      </dsp:nvSpPr>
      <dsp:spPr>
        <a:xfrm>
          <a:off x="69635" y="1458846"/>
          <a:ext cx="526520" cy="526520"/>
        </a:xfrm>
        <a:prstGeom prst="pie">
          <a:avLst>
            <a:gd name="adj1" fmla="val 1404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C423-0824-4789-A92C-A5071DD243F8}">
      <dsp:nvSpPr>
        <dsp:cNvPr id="0" name=""/>
        <dsp:cNvSpPr/>
      </dsp:nvSpPr>
      <dsp:spPr>
        <a:xfrm rot="16200000">
          <a:off x="-753053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Programming</a:t>
          </a:r>
        </a:p>
      </dsp:txBody>
      <dsp:txXfrm>
        <a:off x="-753053" y="2873871"/>
        <a:ext cx="1908638" cy="394890"/>
      </dsp:txXfrm>
    </dsp:sp>
    <dsp:sp modelId="{C406FAFB-B1F3-4091-A81D-09907DDA61B4}">
      <dsp:nvSpPr>
        <dsp:cNvPr id="0" name=""/>
        <dsp:cNvSpPr/>
      </dsp:nvSpPr>
      <dsp:spPr>
        <a:xfrm>
          <a:off x="464526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Python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Scala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Java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C/C++</a:t>
          </a:r>
        </a:p>
      </dsp:txBody>
      <dsp:txXfrm>
        <a:off x="464526" y="1393031"/>
        <a:ext cx="1316302" cy="2632604"/>
      </dsp:txXfrm>
    </dsp:sp>
    <dsp:sp modelId="{9838C91E-0EAB-44DB-B190-D7C32BD52758}">
      <dsp:nvSpPr>
        <dsp:cNvPr id="0" name=""/>
        <dsp:cNvSpPr/>
      </dsp:nvSpPr>
      <dsp:spPr>
        <a:xfrm>
          <a:off x="1980977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48EDC-BD50-4A67-9DCF-15A95D7C6721}">
      <dsp:nvSpPr>
        <dsp:cNvPr id="0" name=""/>
        <dsp:cNvSpPr/>
      </dsp:nvSpPr>
      <dsp:spPr>
        <a:xfrm>
          <a:off x="2046792" y="1458846"/>
          <a:ext cx="526520" cy="526520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976F5-2D22-44FB-B07D-EBEE02F93DF0}">
      <dsp:nvSpPr>
        <dsp:cNvPr id="0" name=""/>
        <dsp:cNvSpPr/>
      </dsp:nvSpPr>
      <dsp:spPr>
        <a:xfrm rot="16200000">
          <a:off x="1224103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</a:t>
          </a:r>
        </a:p>
      </dsp:txBody>
      <dsp:txXfrm>
        <a:off x="1224103" y="2873871"/>
        <a:ext cx="1908638" cy="394890"/>
      </dsp:txXfrm>
    </dsp:sp>
    <dsp:sp modelId="{9E4C59D6-5842-4BDB-8120-26A7B1F61E4F}">
      <dsp:nvSpPr>
        <dsp:cNvPr id="0" name=""/>
        <dsp:cNvSpPr/>
      </dsp:nvSpPr>
      <dsp:spPr>
        <a:xfrm>
          <a:off x="2441682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Numpy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NLTK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CoreNLP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Rapid Miner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Weka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TextBlob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Spacy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Tensorflow</a:t>
          </a:r>
          <a:endParaRPr lang="en-US" sz="1500" kern="1200" dirty="0"/>
        </a:p>
      </dsp:txBody>
      <dsp:txXfrm>
        <a:off x="2441682" y="1393031"/>
        <a:ext cx="1316302" cy="2632604"/>
      </dsp:txXfrm>
    </dsp:sp>
    <dsp:sp modelId="{D9E9A5EA-EFB9-4C1A-B0F0-460C0C0B9DA3}">
      <dsp:nvSpPr>
        <dsp:cNvPr id="0" name=""/>
        <dsp:cNvSpPr/>
      </dsp:nvSpPr>
      <dsp:spPr>
        <a:xfrm>
          <a:off x="3958133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6B652-6673-434A-A840-C8A0848F240B}">
      <dsp:nvSpPr>
        <dsp:cNvPr id="0" name=""/>
        <dsp:cNvSpPr/>
      </dsp:nvSpPr>
      <dsp:spPr>
        <a:xfrm>
          <a:off x="4023948" y="1458846"/>
          <a:ext cx="526520" cy="526520"/>
        </a:xfrm>
        <a:prstGeom prst="pie">
          <a:avLst>
            <a:gd name="adj1" fmla="val 9720000"/>
            <a:gd name="adj2" fmla="val 162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9B135-714D-451C-B603-1EE1CEE9BFD6}">
      <dsp:nvSpPr>
        <dsp:cNvPr id="0" name=""/>
        <dsp:cNvSpPr/>
      </dsp:nvSpPr>
      <dsp:spPr>
        <a:xfrm rot="16200000">
          <a:off x="3201259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Mathematics</a:t>
          </a:r>
        </a:p>
      </dsp:txBody>
      <dsp:txXfrm>
        <a:off x="3201259" y="2873871"/>
        <a:ext cx="1908638" cy="394890"/>
      </dsp:txXfrm>
    </dsp:sp>
    <dsp:sp modelId="{56A55C20-91F1-42F6-925E-BBF4C0E970D0}">
      <dsp:nvSpPr>
        <dsp:cNvPr id="0" name=""/>
        <dsp:cNvSpPr/>
      </dsp:nvSpPr>
      <dsp:spPr>
        <a:xfrm>
          <a:off x="4418839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Probability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Calculus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Statistics</a:t>
          </a:r>
        </a:p>
      </dsp:txBody>
      <dsp:txXfrm>
        <a:off x="4418839" y="1393031"/>
        <a:ext cx="1316302" cy="2632604"/>
      </dsp:txXfrm>
    </dsp:sp>
    <dsp:sp modelId="{59CC2186-230F-4A67-A8D3-C21CEE99F923}">
      <dsp:nvSpPr>
        <dsp:cNvPr id="0" name=""/>
        <dsp:cNvSpPr/>
      </dsp:nvSpPr>
      <dsp:spPr>
        <a:xfrm>
          <a:off x="5935290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9CF05-F7AF-4C46-840F-B04B47271D2A}">
      <dsp:nvSpPr>
        <dsp:cNvPr id="0" name=""/>
        <dsp:cNvSpPr/>
      </dsp:nvSpPr>
      <dsp:spPr>
        <a:xfrm>
          <a:off x="6001105" y="1458846"/>
          <a:ext cx="526520" cy="526520"/>
        </a:xfrm>
        <a:prstGeom prst="pie">
          <a:avLst>
            <a:gd name="adj1" fmla="val 7560000"/>
            <a:gd name="adj2" fmla="val 1620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90AF6-5EBA-4976-9B08-3300BDFB6E7C}">
      <dsp:nvSpPr>
        <dsp:cNvPr id="0" name=""/>
        <dsp:cNvSpPr/>
      </dsp:nvSpPr>
      <dsp:spPr>
        <a:xfrm rot="16200000">
          <a:off x="5178416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</a:t>
          </a:r>
        </a:p>
      </dsp:txBody>
      <dsp:txXfrm>
        <a:off x="5178416" y="2873871"/>
        <a:ext cx="1908638" cy="394890"/>
      </dsp:txXfrm>
    </dsp:sp>
    <dsp:sp modelId="{31CEEB92-93F4-4FFE-8567-3402E4A2DDF6}">
      <dsp:nvSpPr>
        <dsp:cNvPr id="0" name=""/>
        <dsp:cNvSpPr/>
      </dsp:nvSpPr>
      <dsp:spPr>
        <a:xfrm>
          <a:off x="6395995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Classification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Clustering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Regression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Anomaly Detection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Recommender System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Pattern Matching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Vision</a:t>
          </a:r>
        </a:p>
      </dsp:txBody>
      <dsp:txXfrm>
        <a:off x="6395995" y="1393031"/>
        <a:ext cx="1316302" cy="2632604"/>
      </dsp:txXfrm>
    </dsp:sp>
    <dsp:sp modelId="{F7A855BA-7065-4F40-9109-5422E9D347B4}">
      <dsp:nvSpPr>
        <dsp:cNvPr id="0" name=""/>
        <dsp:cNvSpPr/>
      </dsp:nvSpPr>
      <dsp:spPr>
        <a:xfrm>
          <a:off x="7912446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6164C-DD8E-49FF-8698-A63219CF543C}">
      <dsp:nvSpPr>
        <dsp:cNvPr id="0" name=""/>
        <dsp:cNvSpPr/>
      </dsp:nvSpPr>
      <dsp:spPr>
        <a:xfrm>
          <a:off x="7978261" y="1458846"/>
          <a:ext cx="526520" cy="52652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6DA56-2403-4C81-8181-9321FF246C8E}">
      <dsp:nvSpPr>
        <dsp:cNvPr id="0" name=""/>
        <dsp:cNvSpPr/>
      </dsp:nvSpPr>
      <dsp:spPr>
        <a:xfrm rot="16200000">
          <a:off x="7155572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Deployment</a:t>
          </a:r>
        </a:p>
      </dsp:txBody>
      <dsp:txXfrm>
        <a:off x="7155572" y="2873871"/>
        <a:ext cx="1908638" cy="394890"/>
      </dsp:txXfrm>
    </dsp:sp>
    <dsp:sp modelId="{FEF2ED69-B4FE-4DA4-973D-50229ECE31EB}">
      <dsp:nvSpPr>
        <dsp:cNvPr id="0" name=""/>
        <dsp:cNvSpPr/>
      </dsp:nvSpPr>
      <dsp:spPr>
        <a:xfrm>
          <a:off x="8373152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API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Linux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 Services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AWS/Azure/IBM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Docker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Kubernetes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Big Data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Hadoop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Spark</a:t>
          </a:r>
        </a:p>
      </dsp:txBody>
      <dsp:txXfrm>
        <a:off x="8373152" y="1393031"/>
        <a:ext cx="1316302" cy="2632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B7B9D-8D3C-4501-BE3A-E47D99924D96}" type="datetimeFigureOut">
              <a:rPr lang="en-IN" smtClean="0"/>
              <a:t>03-06-2020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70CFB-60A2-4425-AC8D-4EEB2DD24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4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BBE29-5355-4183-8A28-C4E6DB46F0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09" y="91282"/>
            <a:ext cx="1118167" cy="87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BEE73-DD3F-4D29-82D1-09456D9EE3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7" y="236205"/>
            <a:ext cx="2032439" cy="5872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C5CB7E8-7CE6-426B-8375-AB13E835C0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709" y="283041"/>
            <a:ext cx="4008582" cy="5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" userDrawn="1">
          <p15:clr>
            <a:srgbClr val="FBAE40"/>
          </p15:clr>
        </p15:guide>
        <p15:guide id="2" pos="279" userDrawn="1">
          <p15:clr>
            <a:srgbClr val="FBAE40"/>
          </p15:clr>
        </p15:guide>
        <p15:guide id="3" pos="4974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7D50C-A512-4682-8AEB-BBF1EC5E5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116751"/>
            <a:ext cx="9144000" cy="6244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Sub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0B1C081-A655-4E54-B3F2-DDD379661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8691" y="6235293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orient="horz" pos="42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F48CE-7EE4-4FFD-B436-EE2428544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706" y="836005"/>
            <a:ext cx="10796588" cy="5037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73DB85-A5FE-407A-8EF7-E2556F2A4C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8691" y="6235293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926F5-870C-42B0-BAF6-173E1D508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719" y="422275"/>
            <a:ext cx="11104562" cy="6013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14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DCCE85-80C6-4AFF-9197-2E81C074E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400" y="296312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7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z2nitk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linkedin.com/in/sajjad-hussain-86188816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AA66F4-82E3-4145-94D6-54EAB74B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29" y="3228335"/>
            <a:ext cx="349250" cy="34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71DCE-F1D8-4C50-BF39-20A5BD76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29" y="3682804"/>
            <a:ext cx="349250" cy="34925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7A09D4A-406D-4E99-BDCE-154F3D3C35D5}"/>
              </a:ext>
            </a:extLst>
          </p:cNvPr>
          <p:cNvSpPr txBox="1">
            <a:spLocks/>
          </p:cNvSpPr>
          <p:nvPr/>
        </p:nvSpPr>
        <p:spPr>
          <a:xfrm>
            <a:off x="414921" y="1988549"/>
            <a:ext cx="6489700" cy="6586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Data Science with Python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D7F97F4-BAA4-4E19-A536-F2CD1902990B}"/>
              </a:ext>
            </a:extLst>
          </p:cNvPr>
          <p:cNvSpPr txBox="1">
            <a:spLocks/>
          </p:cNvSpPr>
          <p:nvPr/>
        </p:nvSpPr>
        <p:spPr>
          <a:xfrm>
            <a:off x="2050473" y="2713962"/>
            <a:ext cx="4045527" cy="590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Sajjad Hussain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0DB7B96F-2E01-4291-9CA9-E7CC06E05874}"/>
              </a:ext>
            </a:extLst>
          </p:cNvPr>
          <p:cNvSpPr txBox="1">
            <a:spLocks/>
          </p:cNvSpPr>
          <p:nvPr/>
        </p:nvSpPr>
        <p:spPr>
          <a:xfrm>
            <a:off x="2470439" y="3208905"/>
            <a:ext cx="2022475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effectLst/>
              </a:rPr>
              <a:t>@saz2nitk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7CB16C1-CC45-4283-B252-EAACFD5B167B}"/>
              </a:ext>
            </a:extLst>
          </p:cNvPr>
          <p:cNvSpPr txBox="1">
            <a:spLocks/>
          </p:cNvSpPr>
          <p:nvPr/>
        </p:nvSpPr>
        <p:spPr>
          <a:xfrm>
            <a:off x="2489879" y="3706928"/>
            <a:ext cx="6076402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https://www.linkedin.com/in/sajjad-hussain-86188816/</a:t>
            </a:r>
            <a:endParaRPr lang="en-IN" dirty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C990E-5104-4E47-BAC3-A2A70EB8C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7" y="2773313"/>
            <a:ext cx="1258741" cy="1258741"/>
          </a:xfrm>
          <a:prstGeom prst="rect">
            <a:avLst/>
          </a:prstGeom>
        </p:spPr>
      </p:pic>
      <p:pic>
        <p:nvPicPr>
          <p:cNvPr id="2050" name="Picture 2" descr="Gmail - Apps on Google Play">
            <a:extLst>
              <a:ext uri="{FF2B5EF4-FFF2-40B4-BE49-F238E27FC236}">
                <a16:creationId xmlns:a16="http://schemas.microsoft.com/office/drawing/2014/main" id="{7D93904A-73E6-4B39-A234-BC4424AC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29" y="4204951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9762403A-9F8B-4D00-9EE4-EBFEC04B515A}"/>
              </a:ext>
            </a:extLst>
          </p:cNvPr>
          <p:cNvSpPr txBox="1">
            <a:spLocks/>
          </p:cNvSpPr>
          <p:nvPr/>
        </p:nvSpPr>
        <p:spPr>
          <a:xfrm>
            <a:off x="2538860" y="4191734"/>
            <a:ext cx="2564981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effectLst/>
              </a:rPr>
              <a:t>saz2nitk@gmail.com</a:t>
            </a:r>
          </a:p>
        </p:txBody>
      </p:sp>
      <p:pic>
        <p:nvPicPr>
          <p:cNvPr id="2054" name="Picture 6" descr="How to Set Up and Maintain a GitHub Repository - Coding in Simple ...">
            <a:extLst>
              <a:ext uri="{FF2B5EF4-FFF2-40B4-BE49-F238E27FC236}">
                <a16:creationId xmlns:a16="http://schemas.microsoft.com/office/drawing/2014/main" id="{61C06CC5-D781-4D5F-B131-3A161EEA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20" y="3184303"/>
            <a:ext cx="606490" cy="3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5F6C9983-4438-4DA0-89B1-0F91435A8160}"/>
              </a:ext>
            </a:extLst>
          </p:cNvPr>
          <p:cNvSpPr txBox="1">
            <a:spLocks/>
          </p:cNvSpPr>
          <p:nvPr/>
        </p:nvSpPr>
        <p:spPr>
          <a:xfrm>
            <a:off x="5893383" y="3184303"/>
            <a:ext cx="3446560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https://github.com/saz2nitk</a:t>
            </a:r>
            <a:endParaRPr lang="en-IN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95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Supervised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030D1A-4F74-4FED-9303-C6900071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984860"/>
            <a:ext cx="7510463" cy="49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4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Regression</a:t>
            </a:r>
          </a:p>
        </p:txBody>
      </p:sp>
      <p:pic>
        <p:nvPicPr>
          <p:cNvPr id="8194" name="Picture 2" descr="Underfitting vs. Overfitting — scikit-learn 0.15-git documentation">
            <a:extLst>
              <a:ext uri="{FF2B5EF4-FFF2-40B4-BE49-F238E27FC236}">
                <a16:creationId xmlns:a16="http://schemas.microsoft.com/office/drawing/2014/main" id="{77F97ED4-D05A-41C8-87A9-36B648CD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971925"/>
            <a:ext cx="7258050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sotonic Regression is THE Coolest Machine-Learning Model You ...">
            <a:extLst>
              <a:ext uri="{FF2B5EF4-FFF2-40B4-BE49-F238E27FC236}">
                <a16:creationId xmlns:a16="http://schemas.microsoft.com/office/drawing/2014/main" id="{8D0ADE5A-F1C7-4DDE-AF8B-0A06DEC9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984860"/>
            <a:ext cx="4048125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orecasting several periods with machine learning - Cross Validated">
            <a:extLst>
              <a:ext uri="{FF2B5EF4-FFF2-40B4-BE49-F238E27FC236}">
                <a16:creationId xmlns:a16="http://schemas.microsoft.com/office/drawing/2014/main" id="{8130B8AC-4650-4136-98E1-DE999C48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984859"/>
            <a:ext cx="4445000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0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Classification</a:t>
            </a:r>
          </a:p>
        </p:txBody>
      </p:sp>
      <p:pic>
        <p:nvPicPr>
          <p:cNvPr id="7170" name="Picture 2" descr="A Brief Introduction to Supervised Learning - Towards Data Science">
            <a:extLst>
              <a:ext uri="{FF2B5EF4-FFF2-40B4-BE49-F238E27FC236}">
                <a16:creationId xmlns:a16="http://schemas.microsoft.com/office/drawing/2014/main" id="{274D4666-86A9-4819-9BBA-DD005B13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30" y="984859"/>
            <a:ext cx="4521220" cy="421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Mining Algorithms - 13 Algorithms Used in Data Mining - DataFlair">
            <a:extLst>
              <a:ext uri="{FF2B5EF4-FFF2-40B4-BE49-F238E27FC236}">
                <a16:creationId xmlns:a16="http://schemas.microsoft.com/office/drawing/2014/main" id="{8E494ED9-D5A2-46C0-A075-6EDBA84D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4858"/>
            <a:ext cx="7423130" cy="42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6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Clustering</a:t>
            </a:r>
          </a:p>
        </p:txBody>
      </p:sp>
      <p:pic>
        <p:nvPicPr>
          <p:cNvPr id="6146" name="Picture 2" descr="A Survey of Clustering Algorithms for Big Data: Taxonomy and ...">
            <a:extLst>
              <a:ext uri="{FF2B5EF4-FFF2-40B4-BE49-F238E27FC236}">
                <a16:creationId xmlns:a16="http://schemas.microsoft.com/office/drawing/2014/main" id="{901AC1BD-1E07-4CAC-9122-46E75538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84859"/>
            <a:ext cx="7296150" cy="3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sics of K-Means Clustering algorithm - Mahesh Singh Dasila - Medium">
            <a:extLst>
              <a:ext uri="{FF2B5EF4-FFF2-40B4-BE49-F238E27FC236}">
                <a16:creationId xmlns:a16="http://schemas.microsoft.com/office/drawing/2014/main" id="{550E8658-85A5-45E6-8C1B-53980522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84859"/>
            <a:ext cx="4219575" cy="3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8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Science Libraries</a:t>
            </a:r>
          </a:p>
        </p:txBody>
      </p:sp>
      <p:pic>
        <p:nvPicPr>
          <p:cNvPr id="9218" name="Picture 2" descr="Ultimate Python Library Guide for Data Science - Data Science ...">
            <a:extLst>
              <a:ext uri="{FF2B5EF4-FFF2-40B4-BE49-F238E27FC236}">
                <a16:creationId xmlns:a16="http://schemas.microsoft.com/office/drawing/2014/main" id="{1225C57C-0AE8-4718-8091-3EFF5E66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55" y="975334"/>
            <a:ext cx="7777734" cy="45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1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1D27A-DB45-4611-96FC-7EF5140E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2" y="6077822"/>
            <a:ext cx="316524" cy="316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EE486-2645-43DB-B269-46052E4E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0" y="6056982"/>
            <a:ext cx="334555" cy="334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C09-FE98-4E26-B3C5-0A3C86EE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39" y="6056982"/>
            <a:ext cx="345583" cy="34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4BDE8-7E9A-443F-AC1F-5E58E4B35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66" y="6056981"/>
            <a:ext cx="345584" cy="345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953FE-13BD-4A5B-9CB2-4366216AB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93" y="6067687"/>
            <a:ext cx="345584" cy="345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29F96-9881-4DAD-AC27-3C6723A3301C}"/>
              </a:ext>
            </a:extLst>
          </p:cNvPr>
          <p:cNvSpPr txBox="1"/>
          <p:nvPr/>
        </p:nvSpPr>
        <p:spPr>
          <a:xfrm>
            <a:off x="2814320" y="6077822"/>
            <a:ext cx="328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@account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34F63-BC0C-4F64-9793-D533F6873BE8}"/>
              </a:ext>
            </a:extLst>
          </p:cNvPr>
          <p:cNvSpPr txBox="1"/>
          <p:nvPr/>
        </p:nvSpPr>
        <p:spPr>
          <a:xfrm>
            <a:off x="3327795" y="1781175"/>
            <a:ext cx="6598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Lets do some real work now</a:t>
            </a:r>
          </a:p>
        </p:txBody>
      </p:sp>
    </p:spTree>
    <p:extLst>
      <p:ext uri="{BB962C8B-B14F-4D97-AF65-F5344CB8AC3E}">
        <p14:creationId xmlns:p14="http://schemas.microsoft.com/office/powerpoint/2010/main" val="57353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772131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Science Lead, REM, Trafigura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Former Co-founder at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Heuristech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Labs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Full Stack Data Scientist</a:t>
            </a:r>
          </a:p>
          <a:p>
            <a:pPr marL="457200" indent="-45720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Experience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Data Science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Fintech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NLP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E-commerce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Structured &amp; Unstructured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95751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84258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Will you become a Full Stack Data Scientist after this session?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No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What do we achieve then?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You’ll learn how to become a Data Scientist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You’ll know if Data Science interests you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Major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Fundamentals of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Some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Implementing one Data Science Solution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What will we cover</a:t>
            </a:r>
          </a:p>
        </p:txBody>
      </p:sp>
    </p:spTree>
    <p:extLst>
      <p:ext uri="{BB962C8B-B14F-4D97-AF65-F5344CB8AC3E}">
        <p14:creationId xmlns:p14="http://schemas.microsoft.com/office/powerpoint/2010/main" val="194503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77213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Science vs Data Analysis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There is a fundamental difference between the two terms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do Data Scientists do?</a:t>
            </a:r>
          </a:p>
          <a:p>
            <a:pPr algn="ctr"/>
            <a:r>
              <a:rPr lang="en-IN" sz="6600" dirty="0">
                <a:solidFill>
                  <a:schemeClr val="tx1"/>
                </a:solidFill>
              </a:rPr>
              <a:t>Solve Problems</a:t>
            </a:r>
          </a:p>
          <a:p>
            <a:r>
              <a:rPr lang="en-IN" dirty="0">
                <a:solidFill>
                  <a:srgbClr val="FF0000"/>
                </a:solidFill>
              </a:rPr>
              <a:t>Day-to-day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Talk to business, understand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Analyse data and find useful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Build models, Deploy and Maintain them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What is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6594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Major Skills</a:t>
            </a:r>
          </a:p>
        </p:txBody>
      </p:sp>
      <p:pic>
        <p:nvPicPr>
          <p:cNvPr id="2050" name="Picture 2" descr="Image result for what is data science">
            <a:extLst>
              <a:ext uri="{FF2B5EF4-FFF2-40B4-BE49-F238E27FC236}">
                <a16:creationId xmlns:a16="http://schemas.microsoft.com/office/drawing/2014/main" id="{AE96CF06-6A13-4108-B685-C558857C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84858"/>
            <a:ext cx="5848350" cy="50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0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Skillset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85A586-0354-49D2-A4BA-3B441CD38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77217"/>
              </p:ext>
            </p:extLst>
          </p:nvPr>
        </p:nvGraphicFramePr>
        <p:xfrm>
          <a:off x="1441449" y="719666"/>
          <a:ext cx="96932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10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Science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90518-D3CA-4128-99DD-77E84948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143000"/>
            <a:ext cx="9382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8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4762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Machine Learning Pipeline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164D56-A915-404E-B0F6-7B215217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285875"/>
            <a:ext cx="106870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Machine Learning Algorithms/Models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EEE90-BE29-454A-A70F-9D1E68E5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84858"/>
            <a:ext cx="10563225" cy="49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8565"/>
      </p:ext>
    </p:extLst>
  </p:cSld>
  <p:clrMapOvr>
    <a:masterClrMapping/>
  </p:clrMapOvr>
</p:sld>
</file>

<file path=ppt/theme/theme1.xml><?xml version="1.0" encoding="utf-8"?>
<a:theme xmlns:a="http://schemas.openxmlformats.org/drawingml/2006/main" name="IEEE SOCET S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247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Open Sans SemiBold</vt:lpstr>
      <vt:lpstr>Wingdings</vt:lpstr>
      <vt:lpstr>IEEE SOCET SB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Maharsh Patel</dc:creator>
  <cp:lastModifiedBy>sajjad hussain</cp:lastModifiedBy>
  <cp:revision>28</cp:revision>
  <dcterms:created xsi:type="dcterms:W3CDTF">2020-04-18T07:44:02Z</dcterms:created>
  <dcterms:modified xsi:type="dcterms:W3CDTF">2020-06-03T10:01:15Z</dcterms:modified>
</cp:coreProperties>
</file>